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notesMasterIdLst>
    <p:notesMasterId r:id="rId21"/>
  </p:notesMasterIdLst>
  <p:sldIdLst>
    <p:sldId id="429" r:id="rId2"/>
    <p:sldId id="430" r:id="rId3"/>
    <p:sldId id="271" r:id="rId4"/>
    <p:sldId id="418" r:id="rId5"/>
    <p:sldId id="419" r:id="rId6"/>
    <p:sldId id="437" r:id="rId7"/>
    <p:sldId id="420" r:id="rId8"/>
    <p:sldId id="438" r:id="rId9"/>
    <p:sldId id="422" r:id="rId10"/>
    <p:sldId id="421" r:id="rId11"/>
    <p:sldId id="423" r:id="rId12"/>
    <p:sldId id="424" r:id="rId13"/>
    <p:sldId id="426" r:id="rId14"/>
    <p:sldId id="431" r:id="rId15"/>
    <p:sldId id="432" r:id="rId16"/>
    <p:sldId id="433" r:id="rId17"/>
    <p:sldId id="434" r:id="rId18"/>
    <p:sldId id="435" r:id="rId19"/>
    <p:sldId id="436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085" autoAdjust="0"/>
    <p:restoredTop sz="94706" autoAdjust="0"/>
  </p:normalViewPr>
  <p:slideViewPr>
    <p:cSldViewPr>
      <p:cViewPr varScale="1">
        <p:scale>
          <a:sx n="82" d="100"/>
          <a:sy n="82" d="100"/>
        </p:scale>
        <p:origin x="-156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77F0C08-827C-412F-92B5-701A5A2CC885}" type="datetimeFigureOut">
              <a:rPr lang="en-US" smtClean="0"/>
              <a:pPr/>
              <a:t>12/9/2013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A9290AE-FDC2-4A6E-B0E1-7FF7DF71069A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Title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C260A1-3098-47C4-98A0-A4B687AB532F}" type="datetimeFigureOut">
              <a:rPr lang="en-US" smtClean="0"/>
              <a:pPr/>
              <a:t>12/9/2013</a:t>
            </a:fld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57B04F6E-9910-45AB-A520-6868784377A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C260A1-3098-47C4-98A0-A4B687AB532F}" type="datetimeFigureOut">
              <a:rPr lang="en-US" smtClean="0"/>
              <a:pPr/>
              <a:t>12/9/2013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B04F6E-9910-45AB-A520-6868784377A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C260A1-3098-47C4-98A0-A4B687AB532F}" type="datetimeFigureOut">
              <a:rPr lang="en-US" smtClean="0"/>
              <a:pPr/>
              <a:t>12/9/2013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B04F6E-9910-45AB-A520-6868784377A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7" name="Content Placeholder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C260A1-3098-47C4-98A0-A4B687AB532F}" type="datetimeFigureOut">
              <a:rPr lang="en-US" smtClean="0"/>
              <a:pPr/>
              <a:t>12/9/2013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57B04F6E-9910-45AB-A520-6868784377A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C260A1-3098-47C4-98A0-A4B687AB532F}" type="datetimeFigureOut">
              <a:rPr lang="en-US" smtClean="0"/>
              <a:pPr/>
              <a:t>12/9/2013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B04F6E-9910-45AB-A520-6868784377A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C260A1-3098-47C4-98A0-A4B687AB532F}" type="datetimeFigureOut">
              <a:rPr lang="en-US" smtClean="0"/>
              <a:pPr/>
              <a:t>12/9/2013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B04F6E-9910-45AB-A520-6868784377A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5" name="Text Placeholder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8" name="Content Placeholder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C260A1-3098-47C4-98A0-A4B687AB532F}" type="datetimeFigureOut">
              <a:rPr lang="en-US" smtClean="0"/>
              <a:pPr/>
              <a:t>12/9/2013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57B04F6E-9910-45AB-A520-6868784377A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C260A1-3098-47C4-98A0-A4B687AB532F}" type="datetimeFigureOut">
              <a:rPr lang="en-US" smtClean="0"/>
              <a:pPr/>
              <a:t>12/9/2013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B04F6E-9910-45AB-A520-6868784377A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C260A1-3098-47C4-98A0-A4B687AB532F}" type="datetimeFigureOut">
              <a:rPr lang="en-US" smtClean="0"/>
              <a:pPr/>
              <a:t>12/9/2013</a:t>
            </a:fld>
            <a:endParaRPr lang="en-US"/>
          </a:p>
        </p:txBody>
      </p:sp>
      <p:sp>
        <p:nvSpPr>
          <p:cNvPr id="24" name="Footer Placeholder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B04F6E-9910-45AB-A520-6868784377A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C260A1-3098-47C4-98A0-A4B687AB532F}" type="datetimeFigureOut">
              <a:rPr lang="en-US" smtClean="0"/>
              <a:pPr/>
              <a:t>12/9/2013</a:t>
            </a:fld>
            <a:endParaRPr lang="en-US"/>
          </a:p>
        </p:txBody>
      </p:sp>
      <p:sp>
        <p:nvSpPr>
          <p:cNvPr id="29" name="Footer Placeholder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B04F6E-9910-45AB-A520-6868784377A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C260A1-3098-47C4-98A0-A4B687AB532F}" type="datetimeFigureOut">
              <a:rPr lang="en-US" smtClean="0"/>
              <a:pPr/>
              <a:t>12/9/2013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B04F6E-9910-45AB-A520-6868784377A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65C260A1-3098-47C4-98A0-A4B687AB532F}" type="datetimeFigureOut">
              <a:rPr lang="en-US" smtClean="0"/>
              <a:pPr/>
              <a:t>12/9/2013</a:t>
            </a:fld>
            <a:endParaRPr lang="en-US"/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57B04F6E-9910-45AB-A520-6868784377A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itle Placeholder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ransition/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gi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slideLayout" Target="../slideLayouts/slideLayout2.xml"/><Relationship Id="rId1" Type="http://schemas.openxmlformats.org/officeDocument/2006/relationships/audio" Target="file:///E:\NEW%20POWER%20POINT%202013\FINESH%20CLASS%20%206\LESSION%2013\26%20Track%2026.wma" TargetMode="External"/><Relationship Id="rId4" Type="http://schemas.openxmlformats.org/officeDocument/2006/relationships/image" Target="../media/image17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09788" y="-24"/>
            <a:ext cx="4924425" cy="665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6" name="Rectangle 15"/>
          <p:cNvSpPr/>
          <p:nvPr/>
        </p:nvSpPr>
        <p:spPr>
          <a:xfrm>
            <a:off x="0" y="0"/>
            <a:ext cx="9144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516948436_8c3792eab2.jpg"/>
          <p:cNvPicPr>
            <a:picLocks noChangeAspect="1"/>
          </p:cNvPicPr>
          <p:nvPr/>
        </p:nvPicPr>
        <p:blipFill>
          <a:blip r:embed="rId3"/>
          <a:srcRect b="30303"/>
          <a:stretch>
            <a:fillRect/>
          </a:stretch>
        </p:blipFill>
        <p:spPr bwMode="auto">
          <a:xfrm>
            <a:off x="914400" y="4343400"/>
            <a:ext cx="8229600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Flowchart: Delay 6"/>
          <p:cNvSpPr/>
          <p:nvPr/>
        </p:nvSpPr>
        <p:spPr>
          <a:xfrm flipH="1">
            <a:off x="7620032" y="4071942"/>
            <a:ext cx="1524000" cy="1219200"/>
          </a:xfrm>
          <a:prstGeom prst="flowChartDelay">
            <a:avLst/>
          </a:prstGeom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latin typeface="ML-Aathira" pitchFamily="82" charset="0"/>
              </a:rPr>
              <a:t>6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0" y="4572000"/>
            <a:ext cx="9144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err="1">
                <a:solidFill>
                  <a:srgbClr val="FF0000"/>
                </a:solidFill>
                <a:latin typeface="ML-Aathira" pitchFamily="82" charset="0"/>
              </a:rPr>
              <a:t>Cutimsb</a:t>
            </a:r>
            <a:r>
              <a:rPr lang="en-US" sz="6000" b="1" dirty="0">
                <a:solidFill>
                  <a:srgbClr val="FF0000"/>
                </a:solidFill>
                <a:latin typeface="ML-Aathira" pitchFamily="82" charset="0"/>
              </a:rPr>
              <a:t> A\</a:t>
            </a:r>
            <a:r>
              <a:rPr lang="en-US" sz="6000" b="1" dirty="0" err="1">
                <a:solidFill>
                  <a:srgbClr val="FF0000"/>
                </a:solidFill>
                <a:latin typeface="ML-Aathira" pitchFamily="82" charset="0"/>
              </a:rPr>
              <a:t>p`hn</a:t>
            </a:r>
            <a:r>
              <a:rPr lang="en-US" sz="6000" b="1" dirty="0">
                <a:solidFill>
                  <a:srgbClr val="FF0000"/>
                </a:solidFill>
                <a:latin typeface="ML-Aathira" pitchFamily="82" charset="0"/>
              </a:rPr>
              <a:t>¨ P\w</a:t>
            </a:r>
          </a:p>
        </p:txBody>
      </p:sp>
      <p:sp>
        <p:nvSpPr>
          <p:cNvPr id="10" name="Rectangle 9"/>
          <p:cNvSpPr/>
          <p:nvPr/>
        </p:nvSpPr>
        <p:spPr>
          <a:xfrm>
            <a:off x="428596" y="5638800"/>
            <a:ext cx="8229600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300" b="1" dirty="0" err="1">
                <a:latin typeface="ML-Aathira" pitchFamily="82" charset="0"/>
              </a:rPr>
              <a:t>kotdm</a:t>
            </a:r>
            <a:r>
              <a:rPr lang="en-US" sz="3300" b="1" dirty="0">
                <a:latin typeface="ML-Aathira" pitchFamily="82" charset="0"/>
              </a:rPr>
              <a:t> </a:t>
            </a:r>
            <a:r>
              <a:rPr lang="en-US" sz="3300" b="1" dirty="0" err="1">
                <a:latin typeface="ML-Aathira" pitchFamily="82" charset="0"/>
              </a:rPr>
              <a:t>ae_mÀ</a:t>
            </a:r>
            <a:r>
              <a:rPr lang="en-US" sz="3300" b="1" dirty="0">
                <a:latin typeface="ML-Aathira" pitchFamily="82" charset="0"/>
              </a:rPr>
              <a:t> </a:t>
            </a:r>
            <a:r>
              <a:rPr lang="en-US" sz="3300" b="1" dirty="0" err="1">
                <a:latin typeface="ML-Aathira" pitchFamily="82" charset="0"/>
              </a:rPr>
              <a:t>k`bpsS</a:t>
            </a:r>
            <a:r>
              <a:rPr lang="en-US" sz="3300" b="1" dirty="0">
                <a:latin typeface="ML-Aathira" pitchFamily="82" charset="0"/>
              </a:rPr>
              <a:t> </a:t>
            </a:r>
            <a:r>
              <a:rPr lang="en-US" sz="3300" b="1" dirty="0" err="1">
                <a:latin typeface="ML-Aathira" pitchFamily="82" charset="0"/>
              </a:rPr>
              <a:t>hnizmk</a:t>
            </a:r>
            <a:r>
              <a:rPr lang="en-US" sz="3300" b="1" dirty="0">
                <a:latin typeface="ML-Aathira" pitchFamily="82" charset="0"/>
              </a:rPr>
              <a:t> ]</a:t>
            </a:r>
            <a:r>
              <a:rPr lang="en-US" sz="3300" b="1" dirty="0" err="1">
                <a:latin typeface="ML-Aathira" pitchFamily="82" charset="0"/>
              </a:rPr>
              <a:t>cnioe</a:t>
            </a:r>
            <a:r>
              <a:rPr lang="en-US" sz="3300" b="1" dirty="0">
                <a:latin typeface="ML-Aathira" pitchFamily="82" charset="0"/>
              </a:rPr>
              <a:t>\ ]</a:t>
            </a:r>
            <a:r>
              <a:rPr lang="en-US" sz="3300" b="1" dirty="0" err="1">
                <a:latin typeface="ML-Aathira" pitchFamily="82" charset="0"/>
              </a:rPr>
              <a:t>mTmhen</a:t>
            </a:r>
            <a:endParaRPr lang="en-US" sz="3300" b="1" dirty="0">
              <a:latin typeface="ML-Aathira" pitchFamily="82" charset="0"/>
            </a:endParaRPr>
          </a:p>
        </p:txBody>
      </p:sp>
      <p:sp>
        <p:nvSpPr>
          <p:cNvPr id="12" name="Rectangle 11"/>
          <p:cNvSpPr/>
          <p:nvPr/>
        </p:nvSpPr>
        <p:spPr>
          <a:xfrm rot="16200000">
            <a:off x="-1604917" y="1909718"/>
            <a:ext cx="4114800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300" b="1" dirty="0" err="1">
                <a:latin typeface="ML-Aathira" pitchFamily="82" charset="0"/>
              </a:rPr>
              <a:t>c£bpsS</a:t>
            </a:r>
            <a:r>
              <a:rPr lang="en-US" sz="3300" b="1" dirty="0">
                <a:latin typeface="ML-Aathira" pitchFamily="82" charset="0"/>
              </a:rPr>
              <a:t> ]mXbnÂþ6</a:t>
            </a:r>
          </a:p>
        </p:txBody>
      </p:sp>
      <p:pic>
        <p:nvPicPr>
          <p:cNvPr id="14" name="Picture 13" descr="D:\Mes images\NEIGE LIDESE NEIG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143532" y="2628924"/>
            <a:ext cx="4000500" cy="422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14" descr="D:\Mes images\NEIGE LIDESE NEIG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143500" y="0"/>
            <a:ext cx="4000500" cy="422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16" descr="D:\Mes images\NEIGE LIDESE NEIG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-32" y="0"/>
            <a:ext cx="4000500" cy="422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1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2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1" presetID="7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/>
      <p:bldP spid="10" grpId="0"/>
      <p:bldP spid="1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905000" y="5943600"/>
            <a:ext cx="5875559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endParaRPr lang="en-US" sz="2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endParaRPr lang="en-US" sz="2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pPr>
              <a:buClrTx/>
            </a:pPr>
            <a:endParaRPr lang="en-US" sz="2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381000" y="381000"/>
            <a:ext cx="8458200" cy="396240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sz="3500" b="1" dirty="0" err="1">
                <a:solidFill>
                  <a:srgbClr val="FF00FF"/>
                </a:solidFill>
                <a:latin typeface="ML-Aathira" pitchFamily="82" charset="0"/>
              </a:rPr>
              <a:t>temImXnÀ¯nIÄhscbpw</a:t>
            </a:r>
            <a:r>
              <a:rPr lang="en-US" sz="3500" b="1" dirty="0">
                <a:solidFill>
                  <a:srgbClr val="FF00FF"/>
                </a:solidFill>
                <a:latin typeface="ML-Aathira" pitchFamily="82" charset="0"/>
              </a:rPr>
              <a:t> </a:t>
            </a:r>
          </a:p>
          <a:p>
            <a:pPr algn="just"/>
            <a:r>
              <a:rPr lang="en-US" sz="3000" b="1" dirty="0">
                <a:solidFill>
                  <a:schemeClr val="tx1"/>
                </a:solidFill>
                <a:latin typeface="ML-Aathira" pitchFamily="82" charset="0"/>
              </a:rPr>
              <a:t>]´¡</a:t>
            </a:r>
            <a:r>
              <a:rPr lang="en-US" sz="3000" b="1" dirty="0" err="1">
                <a:solidFill>
                  <a:schemeClr val="tx1"/>
                </a:solidFill>
                <a:latin typeface="ML-Aathira" pitchFamily="82" charset="0"/>
              </a:rPr>
              <a:t>pkvXmXncp</a:t>
            </a:r>
            <a:r>
              <a:rPr lang="en-US" sz="3000" b="1" dirty="0">
                <a:solidFill>
                  <a:schemeClr val="tx1"/>
                </a:solidFill>
                <a:latin typeface="ML-Aathira" pitchFamily="82" charset="0"/>
              </a:rPr>
              <a:t>\</a:t>
            </a:r>
            <a:r>
              <a:rPr lang="en-US" sz="3000" b="1" dirty="0" err="1">
                <a:solidFill>
                  <a:schemeClr val="tx1"/>
                </a:solidFill>
                <a:latin typeface="ML-Aathira" pitchFamily="82" charset="0"/>
              </a:rPr>
              <a:t>mfnÂ</a:t>
            </a:r>
            <a:r>
              <a:rPr lang="en-US" sz="3000" b="1" dirty="0">
                <a:solidFill>
                  <a:schemeClr val="tx1"/>
                </a:solidFill>
                <a:latin typeface="ML-Aathira" pitchFamily="82" charset="0"/>
              </a:rPr>
              <a:t> ]cnip²mßmhns\ A\</a:t>
            </a:r>
            <a:r>
              <a:rPr lang="en-US" sz="3000" b="1" dirty="0" err="1">
                <a:solidFill>
                  <a:schemeClr val="tx1"/>
                </a:solidFill>
                <a:latin typeface="ML-Aathira" pitchFamily="82" charset="0"/>
              </a:rPr>
              <a:t>p`hn</a:t>
            </a:r>
            <a:r>
              <a:rPr lang="en-US" sz="3000" b="1" dirty="0">
                <a:solidFill>
                  <a:schemeClr val="tx1"/>
                </a:solidFill>
                <a:latin typeface="ML-Aathira" pitchFamily="82" charset="0"/>
              </a:rPr>
              <a:t> ¨</a:t>
            </a:r>
            <a:r>
              <a:rPr lang="en-US" sz="3000" b="1" dirty="0" err="1">
                <a:solidFill>
                  <a:schemeClr val="tx1"/>
                </a:solidFill>
                <a:latin typeface="ML-Aathira" pitchFamily="82" charset="0"/>
              </a:rPr>
              <a:t>dn</a:t>
            </a:r>
            <a:r>
              <a:rPr lang="en-US" sz="3000" b="1" dirty="0">
                <a:solidFill>
                  <a:schemeClr val="tx1"/>
                </a:solidFill>
                <a:latin typeface="ML-Aathira" pitchFamily="82" charset="0"/>
              </a:rPr>
              <a:t>ª </a:t>
            </a:r>
            <a:r>
              <a:rPr lang="en-US" sz="3000" b="1" dirty="0" err="1">
                <a:solidFill>
                  <a:schemeClr val="tx1"/>
                </a:solidFill>
                <a:latin typeface="ML-Aathira" pitchFamily="82" charset="0"/>
              </a:rPr>
              <a:t>injy·mÀ</a:t>
            </a:r>
            <a:r>
              <a:rPr lang="en-US" sz="3000" b="1" dirty="0">
                <a:solidFill>
                  <a:schemeClr val="tx1"/>
                </a:solidFill>
                <a:latin typeface="ML-Aathira" pitchFamily="82" charset="0"/>
              </a:rPr>
              <a:t> </a:t>
            </a:r>
            <a:r>
              <a:rPr lang="en-US" sz="3000" b="1" dirty="0" err="1">
                <a:solidFill>
                  <a:schemeClr val="tx1"/>
                </a:solidFill>
                <a:latin typeface="ML-Aathira" pitchFamily="82" charset="0"/>
              </a:rPr>
              <a:t>kphntij</a:t>
            </a:r>
            <a:r>
              <a:rPr lang="en-US" sz="3000" b="1" dirty="0">
                <a:solidFill>
                  <a:schemeClr val="tx1"/>
                </a:solidFill>
                <a:latin typeface="ML-Aathira" pitchFamily="82" charset="0"/>
              </a:rPr>
              <a:t> {]</a:t>
            </a:r>
            <a:r>
              <a:rPr lang="en-US" sz="3000" b="1" dirty="0" err="1">
                <a:solidFill>
                  <a:schemeClr val="tx1"/>
                </a:solidFill>
                <a:latin typeface="ML-Aathira" pitchFamily="82" charset="0"/>
              </a:rPr>
              <a:t>tLmjW¯n</a:t>
            </a:r>
            <a:r>
              <a:rPr lang="en-US" sz="3000" b="1" dirty="0">
                <a:solidFill>
                  <a:schemeClr val="tx1"/>
                </a:solidFill>
                <a:latin typeface="ML-Aathira" pitchFamily="82" charset="0"/>
              </a:rPr>
              <a:t>\</a:t>
            </a:r>
            <a:r>
              <a:rPr lang="en-US" sz="3000" b="1" dirty="0" err="1">
                <a:solidFill>
                  <a:schemeClr val="tx1"/>
                </a:solidFill>
                <a:latin typeface="ML-Aathira" pitchFamily="82" charset="0"/>
              </a:rPr>
              <a:t>mbn</a:t>
            </a:r>
            <a:r>
              <a:rPr lang="en-US" sz="3000" b="1" dirty="0">
                <a:solidFill>
                  <a:schemeClr val="tx1"/>
                </a:solidFill>
                <a:latin typeface="ML-Aathira" pitchFamily="82" charset="0"/>
              </a:rPr>
              <a:t> </a:t>
            </a:r>
            <a:r>
              <a:rPr lang="en-US" sz="3000" b="1" dirty="0" err="1">
                <a:solidFill>
                  <a:schemeClr val="tx1"/>
                </a:solidFill>
                <a:latin typeface="ML-Aathira" pitchFamily="82" charset="0"/>
              </a:rPr>
              <a:t>bm</a:t>
            </a:r>
            <a:r>
              <a:rPr lang="en-US" sz="3000" b="1" dirty="0">
                <a:solidFill>
                  <a:schemeClr val="tx1"/>
                </a:solidFill>
                <a:latin typeface="ML-Aathira" pitchFamily="82" charset="0"/>
              </a:rPr>
              <a:t>{</a:t>
            </a:r>
            <a:r>
              <a:rPr lang="en-US" sz="3000" b="1" dirty="0" err="1">
                <a:solidFill>
                  <a:schemeClr val="tx1"/>
                </a:solidFill>
                <a:latin typeface="ML-Aathira" pitchFamily="82" charset="0"/>
              </a:rPr>
              <a:t>Xbmbn</a:t>
            </a:r>
            <a:r>
              <a:rPr lang="en-US" sz="3000" b="1" dirty="0">
                <a:solidFill>
                  <a:schemeClr val="tx1"/>
                </a:solidFill>
                <a:latin typeface="ML-Aathira" pitchFamily="82" charset="0"/>
              </a:rPr>
              <a:t>. amÀtXm½mÇolm </a:t>
            </a:r>
            <a:r>
              <a:rPr lang="en-US" sz="3000" b="1" dirty="0" err="1">
                <a:solidFill>
                  <a:schemeClr val="tx1"/>
                </a:solidFill>
                <a:latin typeface="ML-Aathira" pitchFamily="82" charset="0"/>
              </a:rPr>
              <a:t>CutimbpsS</a:t>
            </a:r>
            <a:r>
              <a:rPr lang="en-US" sz="3000" b="1" dirty="0">
                <a:solidFill>
                  <a:schemeClr val="tx1"/>
                </a:solidFill>
                <a:latin typeface="ML-Aathira" pitchFamily="82" charset="0"/>
              </a:rPr>
              <a:t> </a:t>
            </a:r>
            <a:r>
              <a:rPr lang="en-US" sz="3000" b="1" dirty="0" err="1">
                <a:solidFill>
                  <a:schemeClr val="tx1"/>
                </a:solidFill>
                <a:latin typeface="ML-Aathira" pitchFamily="82" charset="0"/>
              </a:rPr>
              <a:t>kphntijhp</a:t>
            </a:r>
            <a:r>
              <a:rPr lang="en-US" sz="3000" b="1" dirty="0">
                <a:solidFill>
                  <a:schemeClr val="tx1"/>
                </a:solidFill>
                <a:latin typeface="ML-Aathira" pitchFamily="82" charset="0"/>
              </a:rPr>
              <a:t> </a:t>
            </a:r>
            <a:r>
              <a:rPr lang="en-US" sz="3000" b="1" dirty="0" err="1">
                <a:solidFill>
                  <a:schemeClr val="tx1"/>
                </a:solidFill>
                <a:latin typeface="ML-Aathira" pitchFamily="82" charset="0"/>
              </a:rPr>
              <a:t>ambn</a:t>
            </a:r>
            <a:r>
              <a:rPr lang="en-US" sz="3000" b="1" dirty="0">
                <a:solidFill>
                  <a:schemeClr val="tx1"/>
                </a:solidFill>
                <a:latin typeface="ML-Aathira" pitchFamily="82" charset="0"/>
              </a:rPr>
              <a:t> `</a:t>
            </a:r>
            <a:r>
              <a:rPr lang="en-US" sz="3000" b="1" dirty="0" err="1">
                <a:solidFill>
                  <a:schemeClr val="tx1"/>
                </a:solidFill>
                <a:latin typeface="ML-Aathira" pitchFamily="82" charset="0"/>
              </a:rPr>
              <a:t>mcX¯ntebv¡v</a:t>
            </a:r>
            <a:r>
              <a:rPr lang="en-US" sz="3000" b="1" dirty="0">
                <a:solidFill>
                  <a:schemeClr val="tx1"/>
                </a:solidFill>
                <a:latin typeface="ML-Aathira" pitchFamily="82" charset="0"/>
              </a:rPr>
              <a:t> </a:t>
            </a:r>
            <a:r>
              <a:rPr lang="en-US" sz="3000" b="1" dirty="0" err="1">
                <a:solidFill>
                  <a:schemeClr val="tx1"/>
                </a:solidFill>
                <a:latin typeface="ML-Aathira" pitchFamily="82" charset="0"/>
              </a:rPr>
              <a:t>h¶Xpt</a:t>
            </a:r>
            <a:r>
              <a:rPr lang="en-US" sz="3000" b="1" dirty="0">
                <a:solidFill>
                  <a:schemeClr val="tx1"/>
                </a:solidFill>
                <a:latin typeface="ML-Aathira" pitchFamily="82" charset="0"/>
              </a:rPr>
              <a:t>]</a:t>
            </a:r>
            <a:r>
              <a:rPr lang="en-US" sz="3000" b="1" dirty="0" err="1">
                <a:solidFill>
                  <a:schemeClr val="tx1"/>
                </a:solidFill>
                <a:latin typeface="ML-Aathira" pitchFamily="82" charset="0"/>
              </a:rPr>
              <a:t>mse</a:t>
            </a:r>
            <a:r>
              <a:rPr lang="en-US" sz="3000" b="1" dirty="0">
                <a:solidFill>
                  <a:schemeClr val="tx1"/>
                </a:solidFill>
                <a:latin typeface="ML-Aathira" pitchFamily="82" charset="0"/>
              </a:rPr>
              <a:t> </a:t>
            </a:r>
            <a:r>
              <a:rPr lang="en-US" sz="3000" b="1" dirty="0" err="1">
                <a:solidFill>
                  <a:schemeClr val="tx1"/>
                </a:solidFill>
                <a:latin typeface="ML-Aathira" pitchFamily="82" charset="0"/>
              </a:rPr>
              <a:t>aäp</a:t>
            </a:r>
            <a:r>
              <a:rPr lang="en-US" sz="3000" b="1" dirty="0">
                <a:solidFill>
                  <a:schemeClr val="tx1"/>
                </a:solidFill>
                <a:latin typeface="ML-Aathira" pitchFamily="82" charset="0"/>
              </a:rPr>
              <a:t> </a:t>
            </a:r>
            <a:r>
              <a:rPr lang="en-US" sz="3000" b="1" dirty="0" err="1">
                <a:solidFill>
                  <a:schemeClr val="tx1"/>
                </a:solidFill>
                <a:latin typeface="ML-Aathira" pitchFamily="82" charset="0"/>
              </a:rPr>
              <a:t>injy·mÀ</a:t>
            </a:r>
            <a:r>
              <a:rPr lang="en-US" sz="3000" b="1" dirty="0">
                <a:solidFill>
                  <a:schemeClr val="tx1"/>
                </a:solidFill>
                <a:latin typeface="ML-Aathira" pitchFamily="82" charset="0"/>
              </a:rPr>
              <a:t> </a:t>
            </a:r>
            <a:r>
              <a:rPr lang="en-US" sz="3000" b="1" dirty="0" err="1">
                <a:solidFill>
                  <a:schemeClr val="tx1"/>
                </a:solidFill>
                <a:latin typeface="ML-Aathira" pitchFamily="82" charset="0"/>
              </a:rPr>
              <a:t>temI¯nsâ</a:t>
            </a:r>
            <a:r>
              <a:rPr lang="en-US" sz="3000" b="1" dirty="0">
                <a:solidFill>
                  <a:schemeClr val="tx1"/>
                </a:solidFill>
                <a:latin typeface="ML-Aathira" pitchFamily="82" charset="0"/>
              </a:rPr>
              <a:t> </a:t>
            </a:r>
            <a:r>
              <a:rPr lang="en-US" sz="3000" b="1" dirty="0" err="1">
                <a:solidFill>
                  <a:schemeClr val="tx1"/>
                </a:solidFill>
                <a:latin typeface="ML-Aathira" pitchFamily="82" charset="0"/>
              </a:rPr>
              <a:t>AXnÀ¯nIÄhsc</a:t>
            </a:r>
            <a:r>
              <a:rPr lang="en-US" sz="3000" b="1" dirty="0">
                <a:solidFill>
                  <a:schemeClr val="tx1"/>
                </a:solidFill>
                <a:latin typeface="ML-Aathira" pitchFamily="82" charset="0"/>
              </a:rPr>
              <a:t> </a:t>
            </a:r>
            <a:r>
              <a:rPr lang="en-US" sz="3000" b="1" dirty="0" err="1">
                <a:solidFill>
                  <a:schemeClr val="tx1"/>
                </a:solidFill>
                <a:latin typeface="ML-Aathira" pitchFamily="82" charset="0"/>
              </a:rPr>
              <a:t>ssZhhN</a:t>
            </a:r>
            <a:r>
              <a:rPr lang="en-US" sz="3000" b="1" dirty="0">
                <a:solidFill>
                  <a:schemeClr val="tx1"/>
                </a:solidFill>
                <a:latin typeface="ML-Aathira" pitchFamily="82" charset="0"/>
              </a:rPr>
              <a:t>\sa¯n¡m³ t]</a:t>
            </a:r>
            <a:r>
              <a:rPr lang="en-US" sz="3000" b="1" dirty="0" err="1">
                <a:solidFill>
                  <a:schemeClr val="tx1"/>
                </a:solidFill>
                <a:latin typeface="ML-Aathira" pitchFamily="82" charset="0"/>
              </a:rPr>
              <a:t>mbn</a:t>
            </a:r>
            <a:r>
              <a:rPr lang="en-US" sz="3000" b="1" dirty="0">
                <a:solidFill>
                  <a:schemeClr val="tx1"/>
                </a:solidFill>
                <a:latin typeface="ML-Aathira" pitchFamily="82" charset="0"/>
              </a:rPr>
              <a:t>. </a:t>
            </a:r>
          </a:p>
          <a:p>
            <a:pPr algn="just">
              <a:buNone/>
            </a:pPr>
            <a:endParaRPr lang="en-US" sz="3000" b="1" dirty="0">
              <a:solidFill>
                <a:schemeClr val="tx1"/>
              </a:solidFill>
              <a:latin typeface="ML-Aathira" pitchFamily="82" charset="0"/>
            </a:endParaRPr>
          </a:p>
        </p:txBody>
      </p:sp>
      <p:pic>
        <p:nvPicPr>
          <p:cNvPr id="4098" name="Picture 2" descr="D:\web photo\class6\Earth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60600" y="3433191"/>
            <a:ext cx="5130800" cy="3424809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905000" y="5943600"/>
            <a:ext cx="5875559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endParaRPr lang="en-US" sz="2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endParaRPr lang="en-US" sz="2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pPr>
              <a:buClrTx/>
            </a:pPr>
            <a:endParaRPr lang="en-US" sz="2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304800" y="457200"/>
            <a:ext cx="8458200" cy="449580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sz="3500" b="1" dirty="0" err="1">
                <a:solidFill>
                  <a:srgbClr val="FF00FF"/>
                </a:solidFill>
                <a:latin typeface="ML-Aathira" pitchFamily="82" charset="0"/>
              </a:rPr>
              <a:t>A¸kvtXme</a:t>
            </a:r>
            <a:r>
              <a:rPr lang="en-US" sz="3500" b="1" dirty="0">
                <a:solidFill>
                  <a:srgbClr val="FF00FF"/>
                </a:solidFill>
                <a:latin typeface="ML-Aathira" pitchFamily="82" charset="0"/>
              </a:rPr>
              <a:t> {]</a:t>
            </a:r>
            <a:r>
              <a:rPr lang="en-US" sz="3500" b="1" dirty="0" err="1">
                <a:solidFill>
                  <a:srgbClr val="FF00FF"/>
                </a:solidFill>
                <a:latin typeface="ML-Aathira" pitchFamily="82" charset="0"/>
              </a:rPr>
              <a:t>hÀ</a:t>
            </a:r>
            <a:r>
              <a:rPr lang="en-US" sz="3500" b="1" dirty="0">
                <a:solidFill>
                  <a:srgbClr val="FF00FF"/>
                </a:solidFill>
                <a:latin typeface="ML-Aathira" pitchFamily="82" charset="0"/>
              </a:rPr>
              <a:t>¯\§Ä </a:t>
            </a:r>
          </a:p>
          <a:p>
            <a:pPr algn="just"/>
            <a:r>
              <a:rPr lang="en-US" sz="3000" b="1" dirty="0">
                <a:solidFill>
                  <a:schemeClr val="tx1"/>
                </a:solidFill>
                <a:latin typeface="ML-Aathira" pitchFamily="82" charset="0"/>
              </a:rPr>
              <a:t> 	]</a:t>
            </a:r>
            <a:r>
              <a:rPr lang="en-US" sz="3000" b="1" dirty="0" err="1">
                <a:solidFill>
                  <a:schemeClr val="tx1"/>
                </a:solidFill>
                <a:latin typeface="ML-Aathira" pitchFamily="82" charset="0"/>
              </a:rPr>
              <a:t>pXnb</a:t>
            </a:r>
            <a:r>
              <a:rPr lang="en-US" sz="3000" b="1" dirty="0">
                <a:solidFill>
                  <a:schemeClr val="tx1"/>
                </a:solidFill>
                <a:latin typeface="ML-Aathira" pitchFamily="82" charset="0"/>
              </a:rPr>
              <a:t> \</a:t>
            </a:r>
            <a:r>
              <a:rPr lang="en-US" sz="3000" b="1" dirty="0" err="1">
                <a:solidFill>
                  <a:schemeClr val="tx1"/>
                </a:solidFill>
                <a:latin typeface="ML-Aathira" pitchFamily="82" charset="0"/>
              </a:rPr>
              <a:t>nba</a:t>
            </a:r>
            <a:r>
              <a:rPr lang="en-US" sz="3000" b="1" dirty="0">
                <a:solidFill>
                  <a:schemeClr val="tx1"/>
                </a:solidFill>
                <a:latin typeface="ML-Aathira" pitchFamily="82" charset="0"/>
              </a:rPr>
              <a:t>{</a:t>
            </a:r>
            <a:r>
              <a:rPr lang="en-US" sz="3000" b="1" dirty="0" err="1">
                <a:solidFill>
                  <a:schemeClr val="tx1"/>
                </a:solidFill>
                <a:latin typeface="ML-Aathira" pitchFamily="82" charset="0"/>
              </a:rPr>
              <a:t>KÙ¯nse</a:t>
            </a:r>
            <a:r>
              <a:rPr lang="en-US" sz="3000" b="1" dirty="0">
                <a:solidFill>
                  <a:schemeClr val="tx1"/>
                </a:solidFill>
                <a:latin typeface="ML-Aathira" pitchFamily="82" charset="0"/>
              </a:rPr>
              <a:t> </a:t>
            </a:r>
            <a:r>
              <a:rPr lang="en-US" sz="3000" b="1" dirty="0" err="1">
                <a:solidFill>
                  <a:schemeClr val="tx1"/>
                </a:solidFill>
                <a:latin typeface="ML-Aathira" pitchFamily="82" charset="0"/>
              </a:rPr>
              <a:t>A©mas</a:t>
            </a:r>
            <a:r>
              <a:rPr lang="en-US" sz="3000" b="1" dirty="0">
                <a:solidFill>
                  <a:schemeClr val="tx1"/>
                </a:solidFill>
                <a:latin typeface="ML-Aathira" pitchFamily="82" charset="0"/>
              </a:rPr>
              <a:t>¯ ]</a:t>
            </a:r>
            <a:r>
              <a:rPr lang="en-US" sz="3000" b="1" dirty="0" err="1">
                <a:solidFill>
                  <a:schemeClr val="tx1"/>
                </a:solidFill>
                <a:latin typeface="ML-Aathira" pitchFamily="82" charset="0"/>
              </a:rPr>
              <a:t>pkvXIamWv</a:t>
            </a:r>
            <a:r>
              <a:rPr lang="en-US" sz="3000" b="1" dirty="0">
                <a:solidFill>
                  <a:schemeClr val="tx1"/>
                </a:solidFill>
                <a:latin typeface="ML-Aathira" pitchFamily="82" charset="0"/>
              </a:rPr>
              <a:t> </a:t>
            </a:r>
            <a:r>
              <a:rPr lang="en-US" sz="3000" b="1" dirty="0" err="1">
                <a:solidFill>
                  <a:schemeClr val="tx1"/>
                </a:solidFill>
                <a:latin typeface="ML-Aathira" pitchFamily="82" charset="0"/>
              </a:rPr>
              <a:t>A¸kvtXme</a:t>
            </a:r>
            <a:r>
              <a:rPr lang="en-US" sz="3000" b="1" dirty="0">
                <a:solidFill>
                  <a:schemeClr val="tx1"/>
                </a:solidFill>
                <a:latin typeface="ML-Aathira" pitchFamily="82" charset="0"/>
              </a:rPr>
              <a:t> {]</a:t>
            </a:r>
            <a:r>
              <a:rPr lang="en-US" sz="3000" b="1" dirty="0" err="1">
                <a:solidFill>
                  <a:schemeClr val="tx1"/>
                </a:solidFill>
                <a:latin typeface="ML-Aathira" pitchFamily="82" charset="0"/>
              </a:rPr>
              <a:t>hÀ</a:t>
            </a:r>
            <a:r>
              <a:rPr lang="en-US" sz="3000" b="1" dirty="0">
                <a:solidFill>
                  <a:schemeClr val="tx1"/>
                </a:solidFill>
                <a:latin typeface="ML-Aathira" pitchFamily="82" charset="0"/>
              </a:rPr>
              <a:t>¯\§Ä. ]cnip²mßmhnsâ </a:t>
            </a:r>
            <a:r>
              <a:rPr lang="en-US" sz="3000" b="1" dirty="0" err="1">
                <a:solidFill>
                  <a:schemeClr val="tx1"/>
                </a:solidFill>
                <a:latin typeface="ML-Aathira" pitchFamily="82" charset="0"/>
              </a:rPr>
              <a:t>Bhmk¯mse</a:t>
            </a:r>
            <a:r>
              <a:rPr lang="en-US" sz="3000" b="1" dirty="0">
                <a:solidFill>
                  <a:schemeClr val="tx1"/>
                </a:solidFill>
                <a:latin typeface="ML-Aathira" pitchFamily="82" charset="0"/>
              </a:rPr>
              <a:t> </a:t>
            </a:r>
            <a:r>
              <a:rPr lang="en-US" sz="3000" b="1" dirty="0" err="1">
                <a:solidFill>
                  <a:schemeClr val="tx1"/>
                </a:solidFill>
                <a:latin typeface="ML-Aathira" pitchFamily="82" charset="0"/>
              </a:rPr>
              <a:t>iàcmb</a:t>
            </a:r>
            <a:r>
              <a:rPr lang="en-US" sz="3000" b="1" dirty="0">
                <a:solidFill>
                  <a:schemeClr val="tx1"/>
                </a:solidFill>
                <a:latin typeface="ML-Aathira" pitchFamily="82" charset="0"/>
              </a:rPr>
              <a:t> </a:t>
            </a:r>
            <a:r>
              <a:rPr lang="en-US" sz="3000" b="1" dirty="0" err="1">
                <a:solidFill>
                  <a:schemeClr val="tx1"/>
                </a:solidFill>
                <a:latin typeface="ML-Aathira" pitchFamily="82" charset="0"/>
              </a:rPr>
              <a:t>injykaqlhpw</a:t>
            </a:r>
            <a:r>
              <a:rPr lang="en-US" sz="3000" b="1" dirty="0">
                <a:solidFill>
                  <a:schemeClr val="tx1"/>
                </a:solidFill>
                <a:latin typeface="ML-Aathira" pitchFamily="82" charset="0"/>
              </a:rPr>
              <a:t> </a:t>
            </a:r>
            <a:r>
              <a:rPr lang="en-US" sz="3000" b="1" dirty="0" err="1">
                <a:solidFill>
                  <a:schemeClr val="tx1"/>
                </a:solidFill>
                <a:latin typeface="ML-Aathira" pitchFamily="82" charset="0"/>
              </a:rPr>
              <a:t>BZnak`bpw</a:t>
            </a:r>
            <a:r>
              <a:rPr lang="en-US" sz="3000" b="1" dirty="0">
                <a:solidFill>
                  <a:schemeClr val="tx1"/>
                </a:solidFill>
                <a:latin typeface="ML-Aathira" pitchFamily="82" charset="0"/>
              </a:rPr>
              <a:t> F{]</a:t>
            </a:r>
            <a:r>
              <a:rPr lang="en-US" sz="3000" b="1" dirty="0" err="1">
                <a:solidFill>
                  <a:schemeClr val="tx1"/>
                </a:solidFill>
                <a:latin typeface="ML-Aathira" pitchFamily="82" charset="0"/>
              </a:rPr>
              <a:t>ImcamWv</a:t>
            </a:r>
            <a:r>
              <a:rPr lang="en-US" sz="3000" b="1" dirty="0">
                <a:solidFill>
                  <a:schemeClr val="tx1"/>
                </a:solidFill>
                <a:latin typeface="ML-Aathira" pitchFamily="82" charset="0"/>
              </a:rPr>
              <a:t> </a:t>
            </a:r>
            <a:r>
              <a:rPr lang="en-US" sz="3000" b="1" dirty="0" err="1">
                <a:solidFill>
                  <a:schemeClr val="tx1"/>
                </a:solidFill>
                <a:latin typeface="ML-Aathira" pitchFamily="82" charset="0"/>
              </a:rPr>
              <a:t>PohnXkm£yw</a:t>
            </a:r>
            <a:r>
              <a:rPr lang="en-US" sz="3000" b="1" dirty="0">
                <a:solidFill>
                  <a:schemeClr val="tx1"/>
                </a:solidFill>
                <a:latin typeface="ML-Aathira" pitchFamily="82" charset="0"/>
              </a:rPr>
              <a:t> \</a:t>
            </a:r>
            <a:r>
              <a:rPr lang="en-US" sz="3000" b="1" dirty="0" err="1">
                <a:solidFill>
                  <a:schemeClr val="tx1"/>
                </a:solidFill>
                <a:latin typeface="ML-Aathira" pitchFamily="82" charset="0"/>
              </a:rPr>
              <a:t>ÂInbsX¶v</a:t>
            </a:r>
            <a:r>
              <a:rPr lang="en-US" sz="3000" b="1" dirty="0">
                <a:solidFill>
                  <a:schemeClr val="tx1"/>
                </a:solidFill>
                <a:latin typeface="ML-Aathira" pitchFamily="82" charset="0"/>
              </a:rPr>
              <a:t> Cu {</a:t>
            </a:r>
            <a:r>
              <a:rPr lang="en-US" sz="3000" b="1" dirty="0" err="1">
                <a:solidFill>
                  <a:schemeClr val="tx1"/>
                </a:solidFill>
                <a:latin typeface="ML-Aathira" pitchFamily="82" charset="0"/>
              </a:rPr>
              <a:t>KÙw</a:t>
            </a:r>
            <a:r>
              <a:rPr lang="en-US" sz="3000" b="1" dirty="0">
                <a:solidFill>
                  <a:schemeClr val="tx1"/>
                </a:solidFill>
                <a:latin typeface="ML-Aathira" pitchFamily="82" charset="0"/>
              </a:rPr>
              <a:t> </a:t>
            </a:r>
            <a:r>
              <a:rPr lang="en-US" sz="3000" b="1" dirty="0" err="1">
                <a:solidFill>
                  <a:schemeClr val="tx1"/>
                </a:solidFill>
                <a:latin typeface="ML-Aathira" pitchFamily="82" charset="0"/>
              </a:rPr>
              <a:t>hnhcn¡p¶p</a:t>
            </a:r>
            <a:r>
              <a:rPr lang="en-US" sz="3000" b="1" dirty="0">
                <a:solidFill>
                  <a:schemeClr val="tx1"/>
                </a:solidFill>
                <a:latin typeface="ML-Aathira" pitchFamily="82" charset="0"/>
              </a:rPr>
              <a:t>. ]cnip²mßmhn\</a:t>
            </a:r>
            <a:r>
              <a:rPr lang="en-US" sz="3000" b="1" dirty="0" err="1">
                <a:solidFill>
                  <a:schemeClr val="tx1"/>
                </a:solidFill>
                <a:latin typeface="ML-Aathira" pitchFamily="82" charset="0"/>
              </a:rPr>
              <a:t>mÂ</a:t>
            </a:r>
            <a:r>
              <a:rPr lang="en-US" sz="3000" b="1" dirty="0">
                <a:solidFill>
                  <a:schemeClr val="tx1"/>
                </a:solidFill>
                <a:latin typeface="ML-Aathira" pitchFamily="82" charset="0"/>
              </a:rPr>
              <a:t> \</a:t>
            </a:r>
            <a:r>
              <a:rPr lang="en-US" sz="3000" b="1" dirty="0" err="1">
                <a:solidFill>
                  <a:schemeClr val="tx1"/>
                </a:solidFill>
                <a:latin typeface="ML-Aathira" pitchFamily="82" charset="0"/>
              </a:rPr>
              <a:t>bn¡s¸Sp</a:t>
            </a:r>
            <a:r>
              <a:rPr lang="en-US" sz="3000" b="1" dirty="0">
                <a:solidFill>
                  <a:schemeClr val="tx1"/>
                </a:solidFill>
                <a:latin typeface="ML-Aathira" pitchFamily="82" charset="0"/>
              </a:rPr>
              <a:t>¶ </a:t>
            </a:r>
            <a:r>
              <a:rPr lang="en-US" sz="3000" b="1" dirty="0" err="1">
                <a:solidFill>
                  <a:schemeClr val="tx1"/>
                </a:solidFill>
                <a:latin typeface="ML-Aathira" pitchFamily="82" charset="0"/>
              </a:rPr>
              <a:t>Hcp</a:t>
            </a:r>
            <a:r>
              <a:rPr lang="en-US" sz="3000" b="1" dirty="0">
                <a:solidFill>
                  <a:schemeClr val="tx1"/>
                </a:solidFill>
                <a:latin typeface="ML-Aathira" pitchFamily="82" charset="0"/>
              </a:rPr>
              <a:t> </a:t>
            </a:r>
            <a:r>
              <a:rPr lang="en-US" sz="3000" b="1" dirty="0" err="1">
                <a:solidFill>
                  <a:schemeClr val="tx1"/>
                </a:solidFill>
                <a:latin typeface="ML-Aathira" pitchFamily="82" charset="0"/>
              </a:rPr>
              <a:t>kaqls¯bmWv</a:t>
            </a:r>
            <a:r>
              <a:rPr lang="en-US" sz="3000" b="1" dirty="0">
                <a:solidFill>
                  <a:schemeClr val="tx1"/>
                </a:solidFill>
                <a:latin typeface="ML-Aathira" pitchFamily="82" charset="0"/>
              </a:rPr>
              <a:t> \</a:t>
            </a:r>
            <a:r>
              <a:rPr lang="en-US" sz="3000" b="1" dirty="0" err="1">
                <a:solidFill>
                  <a:schemeClr val="tx1"/>
                </a:solidFill>
                <a:latin typeface="ML-Aathira" pitchFamily="82" charset="0"/>
              </a:rPr>
              <a:t>manXnÂ</a:t>
            </a:r>
            <a:r>
              <a:rPr lang="en-US" sz="3000" b="1" dirty="0">
                <a:solidFill>
                  <a:schemeClr val="tx1"/>
                </a:solidFill>
                <a:latin typeface="ML-Aathira" pitchFamily="82" charset="0"/>
              </a:rPr>
              <a:t> </a:t>
            </a:r>
            <a:r>
              <a:rPr lang="en-US" sz="3000" b="1" dirty="0" err="1">
                <a:solidFill>
                  <a:schemeClr val="tx1"/>
                </a:solidFill>
                <a:latin typeface="ML-Aathira" pitchFamily="82" charset="0"/>
              </a:rPr>
              <a:t>ImWpI</a:t>
            </a:r>
            <a:r>
              <a:rPr lang="en-US" sz="3000" b="1" dirty="0">
                <a:solidFill>
                  <a:schemeClr val="tx1"/>
                </a:solidFill>
                <a:latin typeface="ML-Aathira" pitchFamily="82" charset="0"/>
              </a:rPr>
              <a:t>. </a:t>
            </a:r>
            <a:r>
              <a:rPr lang="en-US" sz="3000" b="1" dirty="0" err="1">
                <a:solidFill>
                  <a:schemeClr val="tx1"/>
                </a:solidFill>
                <a:latin typeface="ML-Aathira" pitchFamily="82" charset="0"/>
              </a:rPr>
              <a:t>AXn</a:t>
            </a:r>
            <a:r>
              <a:rPr lang="en-US" sz="3000" b="1" dirty="0">
                <a:solidFill>
                  <a:schemeClr val="tx1"/>
                </a:solidFill>
                <a:latin typeface="ML-Aathira" pitchFamily="82" charset="0"/>
              </a:rPr>
              <a:t>\</a:t>
            </a:r>
            <a:r>
              <a:rPr lang="en-US" sz="3000" b="1" dirty="0" err="1">
                <a:solidFill>
                  <a:schemeClr val="tx1"/>
                </a:solidFill>
                <a:latin typeface="ML-Aathira" pitchFamily="82" charset="0"/>
              </a:rPr>
              <a:t>mÂ</a:t>
            </a:r>
            <a:r>
              <a:rPr lang="en-US" sz="3000" b="1" dirty="0">
                <a:solidFill>
                  <a:schemeClr val="tx1"/>
                </a:solidFill>
                <a:latin typeface="ML-Aathira" pitchFamily="82" charset="0"/>
              </a:rPr>
              <a:t> ]cnip²mßmhnsâ </a:t>
            </a:r>
            <a:r>
              <a:rPr lang="en-US" sz="3000" b="1" dirty="0" err="1">
                <a:solidFill>
                  <a:schemeClr val="tx1"/>
                </a:solidFill>
                <a:latin typeface="ML-Aathira" pitchFamily="82" charset="0"/>
              </a:rPr>
              <a:t>kphntijsa¶pw</a:t>
            </a:r>
            <a:r>
              <a:rPr lang="en-US" sz="3000" b="1" dirty="0">
                <a:solidFill>
                  <a:schemeClr val="tx1"/>
                </a:solidFill>
                <a:latin typeface="ML-Aathira" pitchFamily="82" charset="0"/>
              </a:rPr>
              <a:t> Cu ]</a:t>
            </a:r>
            <a:r>
              <a:rPr lang="en-US" sz="3000" b="1" dirty="0" err="1">
                <a:solidFill>
                  <a:schemeClr val="tx1"/>
                </a:solidFill>
                <a:latin typeface="ML-Aathira" pitchFamily="82" charset="0"/>
              </a:rPr>
              <a:t>pkvXIw</a:t>
            </a:r>
            <a:r>
              <a:rPr lang="en-US" sz="3000" b="1" dirty="0">
                <a:solidFill>
                  <a:schemeClr val="tx1"/>
                </a:solidFill>
                <a:latin typeface="ML-Aathira" pitchFamily="82" charset="0"/>
              </a:rPr>
              <a:t> </a:t>
            </a:r>
            <a:r>
              <a:rPr lang="en-US" sz="3000" b="1" dirty="0" err="1">
                <a:solidFill>
                  <a:schemeClr val="tx1"/>
                </a:solidFill>
                <a:latin typeface="ML-Aathira" pitchFamily="82" charset="0"/>
              </a:rPr>
              <a:t>Adnbs¸Sp¶p</a:t>
            </a:r>
            <a:r>
              <a:rPr lang="en-US" sz="3000" b="1" dirty="0">
                <a:solidFill>
                  <a:schemeClr val="tx1"/>
                </a:solidFill>
                <a:latin typeface="ML-Aathira" pitchFamily="82" charset="0"/>
              </a:rPr>
              <a:t>. </a:t>
            </a:r>
          </a:p>
          <a:p>
            <a:pPr algn="just">
              <a:buNone/>
            </a:pPr>
            <a:endParaRPr lang="en-US" sz="3000" b="1" dirty="0">
              <a:solidFill>
                <a:schemeClr val="tx1"/>
              </a:solidFill>
              <a:latin typeface="ML-Aathira" pitchFamily="82" charset="0"/>
            </a:endParaRPr>
          </a:p>
        </p:txBody>
      </p:sp>
      <p:pic>
        <p:nvPicPr>
          <p:cNvPr id="4" name="Picture 2" descr="D:\web photo\lession 9\Dove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352800" y="4343400"/>
            <a:ext cx="2438400" cy="243840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905000" y="5943600"/>
            <a:ext cx="5875559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endParaRPr lang="en-US" sz="2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endParaRPr lang="en-US" sz="2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pPr>
              <a:buClrTx/>
            </a:pPr>
            <a:endParaRPr lang="en-US" sz="2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990600" y="3457069"/>
            <a:ext cx="7086600" cy="34009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en-US" sz="3500" b="1" dirty="0" err="1">
                <a:solidFill>
                  <a:srgbClr val="FF00FF"/>
                </a:solidFill>
                <a:latin typeface="ML-Aathira" pitchFamily="82" charset="0"/>
              </a:rPr>
              <a:t>teJ</a:t>
            </a:r>
            <a:r>
              <a:rPr lang="en-US" sz="3500" b="1" dirty="0">
                <a:solidFill>
                  <a:srgbClr val="FF00FF"/>
                </a:solidFill>
                <a:latin typeface="ML-Aathira" pitchFamily="82" charset="0"/>
              </a:rPr>
              <a:t>\§Ä </a:t>
            </a:r>
          </a:p>
          <a:p>
            <a:pPr algn="ctr"/>
            <a:r>
              <a:rPr lang="en-US" sz="3000" b="1" dirty="0">
                <a:latin typeface="ML-Aathira" pitchFamily="82" charset="0"/>
              </a:rPr>
              <a:t>]</a:t>
            </a:r>
            <a:r>
              <a:rPr lang="en-US" sz="3000" b="1" dirty="0" err="1">
                <a:latin typeface="ML-Aathira" pitchFamily="82" charset="0"/>
              </a:rPr>
              <a:t>pXnb</a:t>
            </a:r>
            <a:r>
              <a:rPr lang="en-US" sz="3000" b="1" dirty="0">
                <a:latin typeface="ML-Aathira" pitchFamily="82" charset="0"/>
              </a:rPr>
              <a:t> \</a:t>
            </a:r>
            <a:r>
              <a:rPr lang="en-US" sz="3000" b="1" dirty="0" err="1">
                <a:latin typeface="ML-Aathira" pitchFamily="82" charset="0"/>
              </a:rPr>
              <a:t>nba¯nÂ</a:t>
            </a:r>
            <a:r>
              <a:rPr lang="en-US" sz="3000" b="1" dirty="0">
                <a:latin typeface="ML-Aathira" pitchFamily="82" charset="0"/>
              </a:rPr>
              <a:t> </a:t>
            </a:r>
            <a:r>
              <a:rPr lang="en-US" sz="3000" b="1" dirty="0" err="1">
                <a:latin typeface="ML-Aathira" pitchFamily="82" charset="0"/>
              </a:rPr>
              <a:t>XpSÀ¨bmbn</a:t>
            </a:r>
            <a:r>
              <a:rPr lang="en-US" sz="3000" b="1" dirty="0">
                <a:latin typeface="ML-Aathira" pitchFamily="82" charset="0"/>
              </a:rPr>
              <a:t> 21 </a:t>
            </a:r>
            <a:r>
              <a:rPr lang="en-US" sz="3000" b="1" dirty="0" err="1">
                <a:latin typeface="ML-Aathira" pitchFamily="82" charset="0"/>
              </a:rPr>
              <a:t>teJ</a:t>
            </a:r>
            <a:r>
              <a:rPr lang="en-US" sz="3000" b="1" dirty="0">
                <a:latin typeface="ML-Aathira" pitchFamily="82" charset="0"/>
              </a:rPr>
              <a:t>\§Ä </a:t>
            </a:r>
            <a:r>
              <a:rPr lang="en-US" sz="3000" b="1" dirty="0" err="1">
                <a:latin typeface="ML-Aathira" pitchFamily="82" charset="0"/>
              </a:rPr>
              <a:t>cq</a:t>
            </a:r>
            <a:r>
              <a:rPr lang="en-US" sz="3000" b="1" dirty="0">
                <a:latin typeface="ML-Aathira" pitchFamily="82" charset="0"/>
              </a:rPr>
              <a:t>]s¸«p. </a:t>
            </a:r>
            <a:r>
              <a:rPr lang="en-US" sz="3000" b="1" dirty="0" err="1">
                <a:latin typeface="ML-Aathira" pitchFamily="82" charset="0"/>
              </a:rPr>
              <a:t>AXnÂ</a:t>
            </a:r>
            <a:r>
              <a:rPr lang="en-US" sz="3000" b="1" dirty="0">
                <a:latin typeface="ML-Aathira" pitchFamily="82" charset="0"/>
              </a:rPr>
              <a:t> 14 </a:t>
            </a:r>
            <a:r>
              <a:rPr lang="en-US" sz="3000" b="1" dirty="0" err="1">
                <a:latin typeface="ML-Aathira" pitchFamily="82" charset="0"/>
              </a:rPr>
              <a:t>teJ</a:t>
            </a:r>
            <a:r>
              <a:rPr lang="en-US" sz="3000" b="1" dirty="0">
                <a:latin typeface="ML-Aathira" pitchFamily="82" charset="0"/>
              </a:rPr>
              <a:t>\§Ä ]</a:t>
            </a:r>
            <a:r>
              <a:rPr lang="en-US" sz="3000" b="1" dirty="0" err="1">
                <a:latin typeface="ML-Aathira" pitchFamily="82" charset="0"/>
              </a:rPr>
              <a:t>utemknsâ</a:t>
            </a:r>
            <a:r>
              <a:rPr lang="en-US" sz="3000" b="1" dirty="0">
                <a:latin typeface="ML-Aathira" pitchFamily="82" charset="0"/>
              </a:rPr>
              <a:t> t]</a:t>
            </a:r>
            <a:r>
              <a:rPr lang="en-US" sz="3000" b="1" dirty="0" err="1">
                <a:latin typeface="ML-Aathira" pitchFamily="82" charset="0"/>
              </a:rPr>
              <a:t>cnÂ</a:t>
            </a:r>
            <a:r>
              <a:rPr lang="en-US" sz="3000" b="1" dirty="0">
                <a:latin typeface="ML-Aathira" pitchFamily="82" charset="0"/>
              </a:rPr>
              <a:t> </a:t>
            </a:r>
            <a:r>
              <a:rPr lang="en-US" sz="3000" b="1" dirty="0" err="1">
                <a:latin typeface="ML-Aathira" pitchFamily="82" charset="0"/>
              </a:rPr>
              <a:t>Adnbs¸Sp¶p</a:t>
            </a:r>
            <a:r>
              <a:rPr lang="en-US" sz="3000" b="1" dirty="0">
                <a:latin typeface="ML-Aathira" pitchFamily="82" charset="0"/>
              </a:rPr>
              <a:t>. </a:t>
            </a:r>
          </a:p>
          <a:p>
            <a:pPr algn="ctr"/>
            <a:r>
              <a:rPr lang="en-US" sz="3000" b="1" dirty="0" err="1">
                <a:latin typeface="ML-Aathira" pitchFamily="82" charset="0"/>
              </a:rPr>
              <a:t>Ggp</a:t>
            </a:r>
            <a:r>
              <a:rPr lang="en-US" sz="3000" b="1" dirty="0">
                <a:latin typeface="ML-Aathira" pitchFamily="82" charset="0"/>
              </a:rPr>
              <a:t> </a:t>
            </a:r>
            <a:r>
              <a:rPr lang="en-US" sz="3000" b="1" dirty="0" err="1">
                <a:latin typeface="ML-Aathira" pitchFamily="82" charset="0"/>
              </a:rPr>
              <a:t>teJ</a:t>
            </a:r>
            <a:r>
              <a:rPr lang="en-US" sz="3000" b="1" dirty="0">
                <a:latin typeface="ML-Aathira" pitchFamily="82" charset="0"/>
              </a:rPr>
              <a:t>\§Ä </a:t>
            </a:r>
            <a:r>
              <a:rPr lang="en-US" sz="3000" b="1" dirty="0" err="1">
                <a:latin typeface="ML-Aathira" pitchFamily="82" charset="0"/>
              </a:rPr>
              <a:t>ImtXmenI</a:t>
            </a:r>
            <a:r>
              <a:rPr lang="en-US" sz="3000" b="1" dirty="0">
                <a:latin typeface="ML-Aathira" pitchFamily="82" charset="0"/>
              </a:rPr>
              <a:t> </a:t>
            </a:r>
            <a:r>
              <a:rPr lang="en-US" sz="3000" b="1" dirty="0" err="1">
                <a:latin typeface="ML-Aathira" pitchFamily="82" charset="0"/>
              </a:rPr>
              <a:t>teJ</a:t>
            </a:r>
            <a:r>
              <a:rPr lang="en-US" sz="3000" b="1" dirty="0">
                <a:latin typeface="ML-Aathira" pitchFamily="82" charset="0"/>
              </a:rPr>
              <a:t>\§Ä </a:t>
            </a:r>
            <a:r>
              <a:rPr lang="en-US" sz="3000" b="1" dirty="0" err="1">
                <a:latin typeface="ML-Aathira" pitchFamily="82" charset="0"/>
              </a:rPr>
              <a:t>F¶dnbs¸Sp¶p</a:t>
            </a:r>
            <a:r>
              <a:rPr lang="en-US" sz="3000" b="1" dirty="0">
                <a:latin typeface="ML-Aathira" pitchFamily="82" charset="0"/>
              </a:rPr>
              <a:t>. </a:t>
            </a:r>
          </a:p>
          <a:p>
            <a:pPr algn="ctr">
              <a:buNone/>
            </a:pPr>
            <a:endParaRPr lang="en-US" sz="3000" b="1" dirty="0">
              <a:latin typeface="ML-Aathira" pitchFamily="82" charset="0"/>
            </a:endParaRPr>
          </a:p>
        </p:txBody>
      </p:sp>
      <p:pic>
        <p:nvPicPr>
          <p:cNvPr id="1026" name="Picture 2" descr="C:\Users\user\Desktop\PaulT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40494" y="0"/>
            <a:ext cx="4617506" cy="342900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905000" y="5943600"/>
            <a:ext cx="5875559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endParaRPr lang="en-US" sz="2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endParaRPr lang="en-US" sz="2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pPr>
              <a:buClrTx/>
            </a:pPr>
            <a:endParaRPr lang="en-US" sz="2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304800" y="457200"/>
            <a:ext cx="8458200" cy="2514600"/>
          </a:xfrm>
        </p:spPr>
        <p:txBody>
          <a:bodyPr>
            <a:normAutofit lnSpcReduction="10000"/>
          </a:bodyPr>
          <a:lstStyle/>
          <a:p>
            <a:pPr algn="ctr">
              <a:buNone/>
            </a:pPr>
            <a:r>
              <a:rPr lang="en-US" sz="3500" b="1" dirty="0" err="1">
                <a:solidFill>
                  <a:srgbClr val="FF00FF"/>
                </a:solidFill>
                <a:latin typeface="ML-Aathira" pitchFamily="82" charset="0"/>
              </a:rPr>
              <a:t>Hmtcm</a:t>
            </a:r>
            <a:r>
              <a:rPr lang="en-US" sz="3500" b="1" dirty="0">
                <a:solidFill>
                  <a:srgbClr val="FF00FF"/>
                </a:solidFill>
                <a:latin typeface="ML-Aathira" pitchFamily="82" charset="0"/>
              </a:rPr>
              <a:t> </a:t>
            </a:r>
            <a:r>
              <a:rPr lang="en-US" sz="3500" b="1" dirty="0" err="1">
                <a:solidFill>
                  <a:srgbClr val="FF00FF"/>
                </a:solidFill>
                <a:latin typeface="ML-Aathira" pitchFamily="82" charset="0"/>
              </a:rPr>
              <a:t>ss</a:t>
            </a:r>
            <a:r>
              <a:rPr lang="en-US" sz="3500" b="1" dirty="0">
                <a:solidFill>
                  <a:srgbClr val="FF00FF"/>
                </a:solidFill>
                <a:latin typeface="ML-Aathira" pitchFamily="82" charset="0"/>
              </a:rPr>
              <a:t>{</a:t>
            </a:r>
            <a:r>
              <a:rPr lang="en-US" sz="3500" b="1" dirty="0" err="1">
                <a:solidFill>
                  <a:srgbClr val="FF00FF"/>
                </a:solidFill>
                <a:latin typeface="ML-Aathira" pitchFamily="82" charset="0"/>
              </a:rPr>
              <a:t>IkvXh</a:t>
            </a:r>
            <a:r>
              <a:rPr lang="en-US" sz="3500" b="1" dirty="0">
                <a:solidFill>
                  <a:srgbClr val="FF00FF"/>
                </a:solidFill>
                <a:latin typeface="ML-Aathira" pitchFamily="82" charset="0"/>
              </a:rPr>
              <a:t>\pw t{]jnX³ </a:t>
            </a:r>
          </a:p>
          <a:p>
            <a:pPr algn="just"/>
            <a:r>
              <a:rPr lang="en-US" sz="3000" b="1" dirty="0">
                <a:solidFill>
                  <a:schemeClr val="tx1"/>
                </a:solidFill>
                <a:latin typeface="ML-Aathira" pitchFamily="82" charset="0"/>
              </a:rPr>
              <a:t> 	a\</a:t>
            </a:r>
            <a:r>
              <a:rPr lang="en-US" sz="3000" b="1" dirty="0" err="1">
                <a:solidFill>
                  <a:schemeClr val="tx1"/>
                </a:solidFill>
                <a:latin typeface="ML-Aathira" pitchFamily="82" charset="0"/>
              </a:rPr>
              <a:t>pjysâ</a:t>
            </a:r>
            <a:r>
              <a:rPr lang="en-US" sz="3000" b="1" dirty="0">
                <a:solidFill>
                  <a:schemeClr val="tx1"/>
                </a:solidFill>
                <a:latin typeface="ML-Aathira" pitchFamily="82" charset="0"/>
              </a:rPr>
              <a:t> \</a:t>
            </a:r>
            <a:r>
              <a:rPr lang="en-US" sz="3000" b="1" dirty="0" err="1">
                <a:solidFill>
                  <a:schemeClr val="tx1"/>
                </a:solidFill>
                <a:latin typeface="ML-Aathira" pitchFamily="82" charset="0"/>
              </a:rPr>
              <a:t>nXyc£bmWv</a:t>
            </a:r>
            <a:r>
              <a:rPr lang="en-US" sz="3000" b="1" dirty="0">
                <a:solidFill>
                  <a:schemeClr val="tx1"/>
                </a:solidFill>
                <a:latin typeface="ML-Aathira" pitchFamily="82" charset="0"/>
              </a:rPr>
              <a:t> </a:t>
            </a:r>
            <a:r>
              <a:rPr lang="en-US" sz="3000" b="1" dirty="0" err="1">
                <a:solidFill>
                  <a:schemeClr val="tx1"/>
                </a:solidFill>
                <a:latin typeface="ML-Aathira" pitchFamily="82" charset="0"/>
              </a:rPr>
              <a:t>kphntij</a:t>
            </a:r>
            <a:r>
              <a:rPr lang="en-US" sz="3000" b="1" dirty="0">
                <a:solidFill>
                  <a:schemeClr val="tx1"/>
                </a:solidFill>
                <a:latin typeface="ML-Aathira" pitchFamily="82" charset="0"/>
              </a:rPr>
              <a:t> </a:t>
            </a:r>
            <a:r>
              <a:rPr lang="en-US" sz="3000" b="1" dirty="0" err="1">
                <a:solidFill>
                  <a:schemeClr val="tx1"/>
                </a:solidFill>
                <a:latin typeface="ML-Aathira" pitchFamily="82" charset="0"/>
              </a:rPr>
              <a:t>ktµi¯nsâ</a:t>
            </a:r>
            <a:r>
              <a:rPr lang="en-US" sz="3000" b="1" dirty="0">
                <a:solidFill>
                  <a:schemeClr val="tx1"/>
                </a:solidFill>
                <a:latin typeface="ML-Aathira" pitchFamily="82" charset="0"/>
              </a:rPr>
              <a:t> </a:t>
            </a:r>
            <a:r>
              <a:rPr lang="en-US" sz="3000" b="1" dirty="0" err="1">
                <a:solidFill>
                  <a:schemeClr val="tx1"/>
                </a:solidFill>
                <a:latin typeface="ML-Aathira" pitchFamily="82" charset="0"/>
              </a:rPr>
              <a:t>e£yw</a:t>
            </a:r>
            <a:r>
              <a:rPr lang="en-US" sz="3000" b="1" dirty="0">
                <a:solidFill>
                  <a:schemeClr val="tx1"/>
                </a:solidFill>
                <a:latin typeface="ML-Aathira" pitchFamily="82" charset="0"/>
              </a:rPr>
              <a:t>. </a:t>
            </a:r>
          </a:p>
          <a:p>
            <a:pPr algn="just"/>
            <a:r>
              <a:rPr lang="en-US" sz="3000" b="1" dirty="0">
                <a:solidFill>
                  <a:schemeClr val="tx1"/>
                </a:solidFill>
                <a:latin typeface="ML-Aathira" pitchFamily="82" charset="0"/>
              </a:rPr>
              <a:t> 	</a:t>
            </a:r>
            <a:r>
              <a:rPr lang="en-US" sz="3000" b="1" dirty="0" err="1">
                <a:solidFill>
                  <a:schemeClr val="tx1"/>
                </a:solidFill>
                <a:latin typeface="ML-Aathira" pitchFamily="82" charset="0"/>
              </a:rPr>
              <a:t>temI¯nsâ</a:t>
            </a:r>
            <a:r>
              <a:rPr lang="en-US" sz="3000" b="1" dirty="0">
                <a:solidFill>
                  <a:schemeClr val="tx1"/>
                </a:solidFill>
                <a:latin typeface="ML-Aathira" pitchFamily="82" charset="0"/>
              </a:rPr>
              <a:t> </a:t>
            </a:r>
            <a:r>
              <a:rPr lang="en-US" sz="3000" b="1" dirty="0" err="1">
                <a:solidFill>
                  <a:schemeClr val="tx1"/>
                </a:solidFill>
                <a:latin typeface="ML-Aathira" pitchFamily="82" charset="0"/>
              </a:rPr>
              <a:t>AXnÀ¯nIÄhsc</a:t>
            </a:r>
            <a:r>
              <a:rPr lang="en-US" sz="3000" b="1" dirty="0">
                <a:solidFill>
                  <a:schemeClr val="tx1"/>
                </a:solidFill>
                <a:latin typeface="ML-Aathira" pitchFamily="82" charset="0"/>
              </a:rPr>
              <a:t> </a:t>
            </a:r>
            <a:r>
              <a:rPr lang="en-US" sz="3000" b="1" dirty="0" err="1">
                <a:solidFill>
                  <a:schemeClr val="tx1"/>
                </a:solidFill>
                <a:latin typeface="ML-Aathira" pitchFamily="82" charset="0"/>
              </a:rPr>
              <a:t>kphntijsa¯n¡m</a:t>
            </a:r>
            <a:r>
              <a:rPr lang="en-US" sz="3000" b="1" dirty="0">
                <a:solidFill>
                  <a:schemeClr val="tx1"/>
                </a:solidFill>
                <a:latin typeface="ML-Aathira" pitchFamily="82" charset="0"/>
              </a:rPr>
              <a:t> \</a:t>
            </a:r>
            <a:r>
              <a:rPr lang="en-US" sz="3000" b="1" dirty="0" err="1">
                <a:solidFill>
                  <a:schemeClr val="tx1"/>
                </a:solidFill>
                <a:latin typeface="ML-Aathira" pitchFamily="82" charset="0"/>
              </a:rPr>
              <a:t>pÅ</a:t>
            </a:r>
            <a:r>
              <a:rPr lang="en-US" sz="3000" b="1" dirty="0">
                <a:solidFill>
                  <a:schemeClr val="tx1"/>
                </a:solidFill>
                <a:latin typeface="ML-Aathira" pitchFamily="82" charset="0"/>
              </a:rPr>
              <a:t> </a:t>
            </a:r>
            <a:r>
              <a:rPr lang="en-US" sz="3000" b="1" dirty="0" err="1">
                <a:solidFill>
                  <a:schemeClr val="tx1"/>
                </a:solidFill>
                <a:latin typeface="ML-Aathira" pitchFamily="82" charset="0"/>
              </a:rPr>
              <a:t>ZuXyw</a:t>
            </a:r>
            <a:r>
              <a:rPr lang="en-US" sz="3000" b="1" dirty="0">
                <a:solidFill>
                  <a:schemeClr val="tx1"/>
                </a:solidFill>
                <a:latin typeface="ML-Aathira" pitchFamily="82" charset="0"/>
              </a:rPr>
              <a:t> C\</a:t>
            </a:r>
            <a:r>
              <a:rPr lang="en-US" sz="3000" b="1" dirty="0" err="1">
                <a:solidFill>
                  <a:schemeClr val="tx1"/>
                </a:solidFill>
                <a:latin typeface="ML-Aathira" pitchFamily="82" charset="0"/>
              </a:rPr>
              <a:t>nbpw</a:t>
            </a:r>
            <a:r>
              <a:rPr lang="en-US" sz="3000" b="1" dirty="0">
                <a:solidFill>
                  <a:schemeClr val="tx1"/>
                </a:solidFill>
                <a:latin typeface="ML-Aathira" pitchFamily="82" charset="0"/>
              </a:rPr>
              <a:t> ]</a:t>
            </a:r>
            <a:r>
              <a:rPr lang="en-US" sz="3000" b="1" dirty="0" err="1">
                <a:solidFill>
                  <a:schemeClr val="tx1"/>
                </a:solidFill>
                <a:latin typeface="ML-Aathira" pitchFamily="82" charset="0"/>
              </a:rPr>
              <a:t>qÀ®ambn«nÃ</a:t>
            </a:r>
            <a:r>
              <a:rPr lang="en-US" sz="3000" b="1" dirty="0">
                <a:solidFill>
                  <a:schemeClr val="tx1"/>
                </a:solidFill>
                <a:latin typeface="ML-Aathira" pitchFamily="82" charset="0"/>
              </a:rPr>
              <a:t>. </a:t>
            </a:r>
          </a:p>
          <a:p>
            <a:pPr algn="just">
              <a:buNone/>
            </a:pPr>
            <a:endParaRPr lang="en-US" sz="3000" b="1" dirty="0">
              <a:solidFill>
                <a:schemeClr val="tx1"/>
              </a:solidFill>
              <a:latin typeface="ML-Aathira" pitchFamily="82" charset="0"/>
            </a:endParaRPr>
          </a:p>
        </p:txBody>
      </p:sp>
      <p:pic>
        <p:nvPicPr>
          <p:cNvPr id="2050" name="Picture 2" descr="D:\web photo\class6\eliot1.jpg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accent4">
                <a:tint val="45000"/>
                <a:satMod val="400000"/>
              </a:schemeClr>
            </a:duotone>
          </a:blip>
          <a:srcRect l="7200" t="5178" r="6102" b="18465"/>
          <a:stretch>
            <a:fillRect/>
          </a:stretch>
        </p:blipFill>
        <p:spPr bwMode="auto">
          <a:xfrm>
            <a:off x="1752600" y="2971800"/>
            <a:ext cx="5638800" cy="388620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2714620"/>
            <a:ext cx="9144000" cy="2695580"/>
          </a:xfrm>
          <a:prstGeom prst="rect">
            <a:avLst/>
          </a:prstGeom>
          <a:solidFill>
            <a:srgbClr val="FFFF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214282" y="1940518"/>
            <a:ext cx="8715404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500" b="1" dirty="0">
                <a:solidFill>
                  <a:srgbClr val="7030A0"/>
                </a:solidFill>
                <a:latin typeface="ML-Aathira" pitchFamily="82" charset="0"/>
              </a:rPr>
              <a:t>\</a:t>
            </a:r>
            <a:r>
              <a:rPr lang="en-US" sz="4500" b="1" dirty="0" err="1">
                <a:solidFill>
                  <a:srgbClr val="7030A0"/>
                </a:solidFill>
                <a:latin typeface="ML-Aathira" pitchFamily="82" charset="0"/>
              </a:rPr>
              <a:t>ap¡p</a:t>
            </a:r>
            <a:r>
              <a:rPr lang="en-US" sz="4500" b="1" dirty="0">
                <a:solidFill>
                  <a:srgbClr val="7030A0"/>
                </a:solidFill>
                <a:latin typeface="ML-Aathira" pitchFamily="82" charset="0"/>
              </a:rPr>
              <a:t> {]</a:t>
            </a:r>
            <a:r>
              <a:rPr lang="en-US" sz="4500" b="1" dirty="0" err="1">
                <a:solidFill>
                  <a:srgbClr val="7030A0"/>
                </a:solidFill>
                <a:latin typeface="ML-Aathira" pitchFamily="82" charset="0"/>
              </a:rPr>
              <a:t>mÀ°n¡mw</a:t>
            </a:r>
            <a:endParaRPr lang="en-US" sz="4500" b="1" dirty="0">
              <a:solidFill>
                <a:srgbClr val="7030A0"/>
              </a:solidFill>
              <a:latin typeface="ML-Aathira" pitchFamily="82" charset="0"/>
            </a:endParaRPr>
          </a:p>
          <a:p>
            <a:pPr algn="ctr"/>
            <a:endParaRPr lang="en-US" sz="1500" b="1" dirty="0">
              <a:solidFill>
                <a:srgbClr val="00B050"/>
              </a:solidFill>
              <a:latin typeface="ML-Aathira" pitchFamily="82" charset="0"/>
            </a:endParaRPr>
          </a:p>
          <a:p>
            <a:pPr algn="ctr"/>
            <a:r>
              <a:rPr lang="en-US" sz="3000" b="1" dirty="0" err="1">
                <a:latin typeface="ML-Aathira" pitchFamily="82" charset="0"/>
              </a:rPr>
              <a:t>kphntijw</a:t>
            </a:r>
            <a:r>
              <a:rPr lang="en-US" sz="3000" b="1" dirty="0">
                <a:latin typeface="ML-Aathira" pitchFamily="82" charset="0"/>
              </a:rPr>
              <a:t> {]tLmjn¡phm³ </a:t>
            </a:r>
            <a:r>
              <a:rPr lang="en-US" sz="3000" b="1" dirty="0" err="1">
                <a:latin typeface="ML-Aathira" pitchFamily="82" charset="0"/>
              </a:rPr>
              <a:t>Çol·msc</a:t>
            </a:r>
            <a:r>
              <a:rPr lang="en-US" sz="3000" b="1" dirty="0">
                <a:latin typeface="ML-Aathira" pitchFamily="82" charset="0"/>
              </a:rPr>
              <a:t> \</a:t>
            </a:r>
            <a:r>
              <a:rPr lang="en-US" sz="3000" b="1" dirty="0" err="1">
                <a:latin typeface="ML-Aathira" pitchFamily="82" charset="0"/>
              </a:rPr>
              <a:t>ntbmKn¡pIbpw</a:t>
            </a:r>
            <a:r>
              <a:rPr lang="en-US" sz="3000" b="1" dirty="0">
                <a:latin typeface="ML-Aathira" pitchFamily="82" charset="0"/>
              </a:rPr>
              <a:t> </a:t>
            </a:r>
            <a:r>
              <a:rPr lang="en-US" sz="3000" b="1" dirty="0" err="1">
                <a:latin typeface="ML-Aathira" pitchFamily="82" charset="0"/>
              </a:rPr>
              <a:t>AhtcmSpIqsS</a:t>
            </a:r>
            <a:r>
              <a:rPr lang="en-US" sz="3000" b="1" dirty="0">
                <a:latin typeface="ML-Aathira" pitchFamily="82" charset="0"/>
              </a:rPr>
              <a:t> </a:t>
            </a:r>
            <a:r>
              <a:rPr lang="en-US" sz="3000" b="1" dirty="0" err="1">
                <a:latin typeface="ML-Aathira" pitchFamily="82" charset="0"/>
              </a:rPr>
              <a:t>F¶pap­mbncn¡psa¶p</a:t>
            </a:r>
            <a:r>
              <a:rPr lang="en-US" sz="3000" b="1" dirty="0">
                <a:latin typeface="ML-Aathira" pitchFamily="82" charset="0"/>
              </a:rPr>
              <a:t> </a:t>
            </a:r>
            <a:r>
              <a:rPr lang="en-US" sz="3000" b="1" dirty="0" err="1">
                <a:latin typeface="ML-Aathira" pitchFamily="82" charset="0"/>
              </a:rPr>
              <a:t>hmKvZm</a:t>
            </a:r>
            <a:r>
              <a:rPr lang="en-US" sz="3000" b="1" dirty="0">
                <a:latin typeface="ML-Aathira" pitchFamily="82" charset="0"/>
              </a:rPr>
              <a:t>\w </a:t>
            </a:r>
            <a:r>
              <a:rPr lang="en-US" sz="3000" b="1" dirty="0" err="1">
                <a:latin typeface="ML-Aathira" pitchFamily="82" charset="0"/>
              </a:rPr>
              <a:t>sN¿pIbpw</a:t>
            </a:r>
            <a:r>
              <a:rPr lang="en-US" sz="3000" b="1" dirty="0">
                <a:latin typeface="ML-Aathira" pitchFamily="82" charset="0"/>
              </a:rPr>
              <a:t> </a:t>
            </a:r>
            <a:r>
              <a:rPr lang="en-US" sz="3000" b="1" dirty="0" err="1">
                <a:latin typeface="ML-Aathira" pitchFamily="82" charset="0"/>
              </a:rPr>
              <a:t>sNbvX</a:t>
            </a:r>
            <a:r>
              <a:rPr lang="en-US" sz="3000" b="1" dirty="0">
                <a:latin typeface="ML-Aathira" pitchFamily="82" charset="0"/>
              </a:rPr>
              <a:t> </a:t>
            </a:r>
            <a:r>
              <a:rPr lang="en-US" sz="3000" b="1" dirty="0" err="1">
                <a:latin typeface="ML-Aathira" pitchFamily="82" charset="0"/>
              </a:rPr>
              <a:t>aninlmtb</a:t>
            </a:r>
            <a:r>
              <a:rPr lang="en-US" sz="3000" b="1" dirty="0">
                <a:latin typeface="ML-Aathira" pitchFamily="82" charset="0"/>
              </a:rPr>
              <a:t>, \</a:t>
            </a:r>
            <a:r>
              <a:rPr lang="en-US" sz="3000" b="1" dirty="0" err="1">
                <a:latin typeface="ML-Aathira" pitchFamily="82" charset="0"/>
              </a:rPr>
              <a:t>nsâ</a:t>
            </a:r>
            <a:r>
              <a:rPr lang="en-US" sz="3000" b="1" dirty="0">
                <a:latin typeface="ML-Aathira" pitchFamily="82" charset="0"/>
              </a:rPr>
              <a:t> </a:t>
            </a:r>
            <a:r>
              <a:rPr lang="en-US" sz="3000" b="1" dirty="0" err="1">
                <a:latin typeface="ML-Aathira" pitchFamily="82" charset="0"/>
              </a:rPr>
              <a:t>km£nIfmbn</a:t>
            </a:r>
            <a:r>
              <a:rPr lang="en-US" sz="3000" b="1" dirty="0">
                <a:latin typeface="ML-Aathira" pitchFamily="82" charset="0"/>
              </a:rPr>
              <a:t> Pohn¡phm³ </a:t>
            </a:r>
            <a:r>
              <a:rPr lang="en-US" sz="3000" b="1" dirty="0" err="1">
                <a:latin typeface="ML-Aathira" pitchFamily="82" charset="0"/>
              </a:rPr>
              <a:t>R§sf</a:t>
            </a:r>
            <a:r>
              <a:rPr lang="en-US" sz="3000" b="1" dirty="0">
                <a:latin typeface="ML-Aathira" pitchFamily="82" charset="0"/>
              </a:rPr>
              <a:t> A\p{</a:t>
            </a:r>
            <a:r>
              <a:rPr lang="en-US" sz="3000" b="1" dirty="0" err="1">
                <a:latin typeface="ML-Aathira" pitchFamily="82" charset="0"/>
              </a:rPr>
              <a:t>Kln¡Wta</a:t>
            </a:r>
            <a:r>
              <a:rPr lang="en-US" sz="3000" b="1" dirty="0">
                <a:latin typeface="ML-Aathira" pitchFamily="82" charset="0"/>
              </a:rPr>
              <a:t>.</a:t>
            </a:r>
          </a:p>
          <a:p>
            <a:pPr algn="ctr"/>
            <a:endParaRPr lang="en-US" sz="3000" b="1" dirty="0">
              <a:latin typeface="ML-Aathira" pitchFamily="82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26 Track 26.wma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"/>
          <a:stretch>
            <a:fillRect/>
          </a:stretch>
        </p:blipFill>
        <p:spPr>
          <a:xfrm>
            <a:off x="1143000" y="3200400"/>
            <a:ext cx="304800" cy="304800"/>
          </a:xfrm>
          <a:prstGeom prst="rect">
            <a:avLst/>
          </a:prstGeom>
        </p:spPr>
      </p:pic>
      <p:sp>
        <p:nvSpPr>
          <p:cNvPr id="8" name="Rounded Rectangle 7"/>
          <p:cNvSpPr/>
          <p:nvPr/>
        </p:nvSpPr>
        <p:spPr>
          <a:xfrm>
            <a:off x="838200" y="685800"/>
            <a:ext cx="8077200" cy="5486400"/>
          </a:xfrm>
          <a:prstGeom prst="roundRect">
            <a:avLst>
              <a:gd name="adj" fmla="val 5486"/>
            </a:avLst>
          </a:prstGeom>
          <a:solidFill>
            <a:srgbClr val="CCE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098" name="Picture 2" descr="C:\Users\user\Desktop\Bitmap in Forum8.cdr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5720" y="1785926"/>
            <a:ext cx="2133600" cy="3186635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2590800" y="685800"/>
            <a:ext cx="5791200" cy="33701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500" b="1" dirty="0">
                <a:solidFill>
                  <a:srgbClr val="00B050"/>
                </a:solidFill>
                <a:latin typeface="ML-Aathira" pitchFamily="82" charset="0"/>
              </a:rPr>
              <a:t>\</a:t>
            </a:r>
            <a:r>
              <a:rPr lang="en-US" sz="4500" b="1" dirty="0" err="1">
                <a:solidFill>
                  <a:srgbClr val="00B050"/>
                </a:solidFill>
                <a:latin typeface="ML-Aathira" pitchFamily="82" charset="0"/>
              </a:rPr>
              <a:t>ap¡p</a:t>
            </a:r>
            <a:r>
              <a:rPr lang="en-US" sz="4500" b="1" dirty="0">
                <a:solidFill>
                  <a:srgbClr val="00B050"/>
                </a:solidFill>
                <a:latin typeface="ML-Aathira" pitchFamily="82" charset="0"/>
              </a:rPr>
              <a:t> ]</a:t>
            </a:r>
            <a:r>
              <a:rPr lang="en-US" sz="4500" b="1" dirty="0" err="1">
                <a:solidFill>
                  <a:srgbClr val="00B050"/>
                </a:solidFill>
                <a:latin typeface="ML-Aathira" pitchFamily="82" charset="0"/>
              </a:rPr>
              <a:t>mSmw</a:t>
            </a:r>
            <a:endParaRPr lang="en-US" sz="4500" b="1" dirty="0">
              <a:solidFill>
                <a:srgbClr val="00B050"/>
              </a:solidFill>
              <a:latin typeface="ML-Aathira" pitchFamily="82" charset="0"/>
            </a:endParaRPr>
          </a:p>
          <a:p>
            <a:r>
              <a:rPr lang="en-US" sz="2800" dirty="0" err="1">
                <a:solidFill>
                  <a:srgbClr val="002060"/>
                </a:solidFill>
                <a:latin typeface="ML-Aathira" pitchFamily="82" charset="0"/>
              </a:rPr>
              <a:t>c£I</a:t>
            </a:r>
            <a:r>
              <a:rPr lang="en-US" sz="2800" dirty="0">
                <a:solidFill>
                  <a:srgbClr val="002060"/>
                </a:solidFill>
                <a:latin typeface="ML-Aathira" pitchFamily="82" charset="0"/>
              </a:rPr>
              <a:t>\</a:t>
            </a:r>
            <a:r>
              <a:rPr lang="en-US" sz="2800" dirty="0" err="1">
                <a:solidFill>
                  <a:srgbClr val="002060"/>
                </a:solidFill>
                <a:latin typeface="ML-Aathira" pitchFamily="82" charset="0"/>
              </a:rPr>
              <a:t>mÀs¶mcpbnÀ¸nsâ</a:t>
            </a:r>
            <a:endParaRPr lang="en-US" sz="2800" dirty="0">
              <a:solidFill>
                <a:srgbClr val="002060"/>
              </a:solidFill>
              <a:latin typeface="ML-Aathira" pitchFamily="82" charset="0"/>
            </a:endParaRPr>
          </a:p>
          <a:p>
            <a:r>
              <a:rPr lang="en-US" sz="2800" dirty="0" err="1">
                <a:solidFill>
                  <a:srgbClr val="002060"/>
                </a:solidFill>
                <a:latin typeface="ML-Aathira" pitchFamily="82" charset="0"/>
              </a:rPr>
              <a:t>km£nIfmw</a:t>
            </a:r>
            <a:r>
              <a:rPr lang="en-US" sz="2800" dirty="0">
                <a:solidFill>
                  <a:srgbClr val="002060"/>
                </a:solidFill>
                <a:latin typeface="ML-Aathira" pitchFamily="82" charset="0"/>
              </a:rPr>
              <a:t> X³ </a:t>
            </a:r>
            <a:r>
              <a:rPr lang="en-US" sz="2800" dirty="0" err="1">
                <a:solidFill>
                  <a:srgbClr val="002060"/>
                </a:solidFill>
                <a:latin typeface="ML-Aathira" pitchFamily="82" charset="0"/>
              </a:rPr>
              <a:t>Çol·mÀ</a:t>
            </a:r>
            <a:endParaRPr lang="en-US" sz="2800" dirty="0">
              <a:solidFill>
                <a:srgbClr val="002060"/>
              </a:solidFill>
              <a:latin typeface="ML-Aathira" pitchFamily="82" charset="0"/>
            </a:endParaRPr>
          </a:p>
          <a:p>
            <a:r>
              <a:rPr lang="en-US" sz="2800" dirty="0">
                <a:solidFill>
                  <a:srgbClr val="002060"/>
                </a:solidFill>
                <a:latin typeface="ML-Aathira" pitchFamily="82" charset="0"/>
              </a:rPr>
              <a:t>dqlmX³ _</a:t>
            </a:r>
            <a:r>
              <a:rPr lang="en-US" sz="2800" dirty="0" err="1">
                <a:solidFill>
                  <a:srgbClr val="002060"/>
                </a:solidFill>
                <a:latin typeface="ML-Aathira" pitchFamily="82" charset="0"/>
              </a:rPr>
              <a:t>eapÄs¡m­p</a:t>
            </a:r>
            <a:endParaRPr lang="en-US" sz="2800" dirty="0">
              <a:solidFill>
                <a:srgbClr val="002060"/>
              </a:solidFill>
              <a:latin typeface="ML-Aathira" pitchFamily="82" charset="0"/>
            </a:endParaRPr>
          </a:p>
          <a:p>
            <a:r>
              <a:rPr lang="en-US" sz="2800" dirty="0">
                <a:solidFill>
                  <a:srgbClr val="002060"/>
                </a:solidFill>
                <a:latin typeface="ML-Aathira" pitchFamily="82" charset="0"/>
              </a:rPr>
              <a:t>`</a:t>
            </a:r>
            <a:r>
              <a:rPr lang="en-US" sz="2800" dirty="0" err="1">
                <a:solidFill>
                  <a:srgbClr val="002060"/>
                </a:solidFill>
                <a:latin typeface="ML-Aathira" pitchFamily="82" charset="0"/>
              </a:rPr>
              <a:t>oXnshSnªp</a:t>
            </a:r>
            <a:r>
              <a:rPr lang="en-US" sz="2800" dirty="0">
                <a:solidFill>
                  <a:srgbClr val="002060"/>
                </a:solidFill>
                <a:latin typeface="ML-Aathira" pitchFamily="82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ML-Aathira" pitchFamily="82" charset="0"/>
              </a:rPr>
              <a:t>Icpt¯msS</a:t>
            </a:r>
            <a:endParaRPr lang="en-US" sz="2800" dirty="0">
              <a:solidFill>
                <a:srgbClr val="002060"/>
              </a:solidFill>
              <a:latin typeface="ML-Aathira" pitchFamily="82" charset="0"/>
            </a:endParaRPr>
          </a:p>
          <a:p>
            <a:r>
              <a:rPr lang="en-US" sz="2800" dirty="0" err="1">
                <a:solidFill>
                  <a:srgbClr val="002060"/>
                </a:solidFill>
                <a:latin typeface="ML-Aathira" pitchFamily="82" charset="0"/>
              </a:rPr>
              <a:t>Xncphp°m</a:t>
            </a:r>
            <a:r>
              <a:rPr lang="en-US" sz="2800" dirty="0">
                <a:solidFill>
                  <a:srgbClr val="002060"/>
                </a:solidFill>
                <a:latin typeface="ML-Aathira" pitchFamily="82" charset="0"/>
              </a:rPr>
              <a:t>\¯n³ </a:t>
            </a:r>
            <a:r>
              <a:rPr lang="en-US" sz="2800" dirty="0" err="1">
                <a:solidFill>
                  <a:srgbClr val="002060"/>
                </a:solidFill>
                <a:latin typeface="ML-Aathira" pitchFamily="82" charset="0"/>
              </a:rPr>
              <a:t>NcnXw</a:t>
            </a:r>
            <a:endParaRPr lang="en-US" sz="2800" dirty="0">
              <a:solidFill>
                <a:srgbClr val="002060"/>
              </a:solidFill>
              <a:latin typeface="ML-Aathira" pitchFamily="82" charset="0"/>
            </a:endParaRPr>
          </a:p>
          <a:p>
            <a:r>
              <a:rPr lang="en-US" sz="2800" dirty="0">
                <a:solidFill>
                  <a:srgbClr val="002060"/>
                </a:solidFill>
                <a:latin typeface="ML-Aathira" pitchFamily="82" charset="0"/>
              </a:rPr>
              <a:t>]</a:t>
            </a:r>
            <a:r>
              <a:rPr lang="en-US" sz="2800" dirty="0" err="1">
                <a:solidFill>
                  <a:srgbClr val="002060"/>
                </a:solidFill>
                <a:latin typeface="ML-Aathira" pitchFamily="82" charset="0"/>
              </a:rPr>
              <a:t>mcnSsaÃmadnbn¨p</a:t>
            </a:r>
            <a:r>
              <a:rPr lang="en-US" sz="2800" dirty="0">
                <a:solidFill>
                  <a:srgbClr val="002060"/>
                </a:solidFill>
                <a:latin typeface="ML-Aathira" pitchFamily="82" charset="0"/>
              </a:rPr>
              <a:t>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952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857224" y="1214422"/>
            <a:ext cx="7429552" cy="3143272"/>
          </a:xfrm>
          <a:prstGeom prst="ellipse">
            <a:avLst/>
          </a:prstGeom>
          <a:solidFill>
            <a:srgbClr val="FF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214282" y="1285860"/>
            <a:ext cx="8715404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500" b="1" dirty="0" err="1">
                <a:solidFill>
                  <a:srgbClr val="FF0000"/>
                </a:solidFill>
                <a:latin typeface="ML-Aathira" pitchFamily="82" charset="0"/>
              </a:rPr>
              <a:t>ssZhhN</a:t>
            </a:r>
            <a:r>
              <a:rPr lang="en-US" sz="4500" b="1" dirty="0">
                <a:solidFill>
                  <a:srgbClr val="FF0000"/>
                </a:solidFill>
                <a:latin typeface="ML-Aathira" pitchFamily="82" charset="0"/>
              </a:rPr>
              <a:t>\w </a:t>
            </a:r>
            <a:r>
              <a:rPr lang="en-US" sz="4500" b="1" dirty="0" err="1">
                <a:solidFill>
                  <a:srgbClr val="FF0000"/>
                </a:solidFill>
                <a:latin typeface="ML-Aathira" pitchFamily="82" charset="0"/>
              </a:rPr>
              <a:t>hmbn¡mw</a:t>
            </a:r>
            <a:endParaRPr lang="en-US" sz="4500" b="1" dirty="0">
              <a:solidFill>
                <a:srgbClr val="FF0000"/>
              </a:solidFill>
              <a:latin typeface="ML-Aathira" pitchFamily="82" charset="0"/>
            </a:endParaRPr>
          </a:p>
          <a:p>
            <a:pPr algn="ctr"/>
            <a:r>
              <a:rPr lang="en-US" sz="4500" b="1" dirty="0" err="1">
                <a:solidFill>
                  <a:srgbClr val="FF0000"/>
                </a:solidFill>
                <a:latin typeface="ML-Aathira" pitchFamily="82" charset="0"/>
              </a:rPr>
              <a:t>hnhcn¡mw</a:t>
            </a:r>
            <a:endParaRPr lang="en-US" sz="4500" b="1" dirty="0">
              <a:solidFill>
                <a:srgbClr val="FF0000"/>
              </a:solidFill>
              <a:latin typeface="ML-Aathira" pitchFamily="82" charset="0"/>
            </a:endParaRPr>
          </a:p>
          <a:p>
            <a:pPr algn="ctr"/>
            <a:r>
              <a:rPr lang="en-US" sz="4500" dirty="0">
                <a:latin typeface="ML-Aathira" pitchFamily="82" charset="0"/>
              </a:rPr>
              <a:t>(</a:t>
            </a:r>
            <a:r>
              <a:rPr lang="en-US" sz="4800" dirty="0" err="1">
                <a:latin typeface="ML-Aathira" pitchFamily="82" charset="0"/>
              </a:rPr>
              <a:t>eq¡m</a:t>
            </a:r>
            <a:r>
              <a:rPr lang="en-US" sz="4500" dirty="0">
                <a:latin typeface="ML-Aathira" pitchFamily="82" charset="0"/>
              </a:rPr>
              <a:t>. 24:50þ53)</a:t>
            </a:r>
            <a:endParaRPr lang="en-US" sz="3000" dirty="0">
              <a:latin typeface="ML-Aathira" pitchFamily="82" charset="0"/>
            </a:endParaRPr>
          </a:p>
        </p:txBody>
      </p:sp>
      <p:pic>
        <p:nvPicPr>
          <p:cNvPr id="6146" name="Picture 2" descr="D:\web photo\class I\10\praye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0298" y="3500438"/>
            <a:ext cx="4143404" cy="3107803"/>
          </a:xfrm>
          <a:prstGeom prst="rect">
            <a:avLst/>
          </a:prstGeom>
          <a:noFill/>
          <a:effectLst>
            <a:softEdge rad="635000"/>
          </a:effec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785786" y="2500306"/>
            <a:ext cx="7500990" cy="2786082"/>
          </a:xfrm>
          <a:prstGeom prst="roundRect">
            <a:avLst/>
          </a:prstGeom>
          <a:solidFill>
            <a:srgbClr val="FF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990600" y="1676400"/>
            <a:ext cx="7072362" cy="26314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500" b="1" dirty="0">
                <a:solidFill>
                  <a:srgbClr val="00B050"/>
                </a:solidFill>
                <a:latin typeface="ML-Aathira" pitchFamily="82" charset="0"/>
              </a:rPr>
              <a:t>hgnIm«m³ </a:t>
            </a:r>
            <a:r>
              <a:rPr lang="en-US" sz="4500" b="1" dirty="0" err="1">
                <a:solidFill>
                  <a:srgbClr val="00B050"/>
                </a:solidFill>
                <a:latin typeface="ML-Aathira" pitchFamily="82" charset="0"/>
              </a:rPr>
              <a:t>Hcp</a:t>
            </a:r>
            <a:r>
              <a:rPr lang="en-US" sz="4500" b="1" dirty="0">
                <a:solidFill>
                  <a:srgbClr val="00B050"/>
                </a:solidFill>
                <a:latin typeface="ML-Aathira" pitchFamily="82" charset="0"/>
              </a:rPr>
              <a:t> </a:t>
            </a:r>
            <a:r>
              <a:rPr lang="en-US" sz="4500" b="1" dirty="0" err="1">
                <a:solidFill>
                  <a:srgbClr val="00B050"/>
                </a:solidFill>
                <a:latin typeface="ML-Aathira" pitchFamily="82" charset="0"/>
              </a:rPr>
              <a:t>XncphN</a:t>
            </a:r>
            <a:r>
              <a:rPr lang="en-US" sz="4500" b="1" dirty="0">
                <a:solidFill>
                  <a:srgbClr val="00B050"/>
                </a:solidFill>
                <a:latin typeface="ML-Aathira" pitchFamily="82" charset="0"/>
              </a:rPr>
              <a:t>\w</a:t>
            </a:r>
          </a:p>
          <a:p>
            <a:pPr algn="ctr"/>
            <a:endParaRPr lang="en-US" sz="3000" b="1" dirty="0">
              <a:latin typeface="ML-Aathira" pitchFamily="82" charset="0"/>
            </a:endParaRPr>
          </a:p>
          <a:p>
            <a:pPr algn="ctr"/>
            <a:r>
              <a:rPr lang="en-US" sz="3000" b="1" dirty="0">
                <a:solidFill>
                  <a:srgbClr val="00B0F0"/>
                </a:solidFill>
                <a:latin typeface="ML-Aathira" pitchFamily="82" charset="0"/>
              </a:rPr>
              <a:t>""""\</a:t>
            </a:r>
            <a:r>
              <a:rPr lang="en-US" sz="3000" b="1" dirty="0" err="1">
                <a:solidFill>
                  <a:srgbClr val="00B0F0"/>
                </a:solidFill>
                <a:latin typeface="ML-Aathira" pitchFamily="82" charset="0"/>
              </a:rPr>
              <a:t>n§Ä</a:t>
            </a:r>
            <a:r>
              <a:rPr lang="en-US" sz="3000" b="1" dirty="0">
                <a:solidFill>
                  <a:srgbClr val="00B0F0"/>
                </a:solidFill>
                <a:latin typeface="ML-Aathira" pitchFamily="82" charset="0"/>
              </a:rPr>
              <a:t> </a:t>
            </a:r>
            <a:r>
              <a:rPr lang="en-US" sz="3000" b="1" dirty="0" err="1">
                <a:solidFill>
                  <a:srgbClr val="00B0F0"/>
                </a:solidFill>
                <a:latin typeface="ML-Aathira" pitchFamily="82" charset="0"/>
              </a:rPr>
              <a:t>temIsa§pw</a:t>
            </a:r>
            <a:r>
              <a:rPr lang="en-US" sz="3000" b="1" dirty="0">
                <a:solidFill>
                  <a:srgbClr val="00B0F0"/>
                </a:solidFill>
                <a:latin typeface="ML-Aathira" pitchFamily="82" charset="0"/>
              </a:rPr>
              <a:t> t]</a:t>
            </a:r>
            <a:r>
              <a:rPr lang="en-US" sz="3000" b="1" dirty="0" err="1">
                <a:solidFill>
                  <a:srgbClr val="00B0F0"/>
                </a:solidFill>
                <a:latin typeface="ML-Aathira" pitchFamily="82" charset="0"/>
              </a:rPr>
              <a:t>mbn</a:t>
            </a:r>
            <a:r>
              <a:rPr lang="en-US" sz="3000" b="1" dirty="0">
                <a:solidFill>
                  <a:srgbClr val="00B0F0"/>
                </a:solidFill>
                <a:latin typeface="ML-Aathira" pitchFamily="82" charset="0"/>
              </a:rPr>
              <a:t> </a:t>
            </a:r>
            <a:r>
              <a:rPr lang="en-US" sz="3000" b="1" dirty="0" err="1">
                <a:solidFill>
                  <a:srgbClr val="00B0F0"/>
                </a:solidFill>
                <a:latin typeface="ML-Aathira" pitchFamily="82" charset="0"/>
              </a:rPr>
              <a:t>FÃm</a:t>
            </a:r>
            <a:r>
              <a:rPr lang="en-US" sz="3000" b="1" dirty="0">
                <a:solidFill>
                  <a:srgbClr val="00B0F0"/>
                </a:solidFill>
                <a:latin typeface="ML-Aathira" pitchFamily="82" charset="0"/>
              </a:rPr>
              <a:t> </a:t>
            </a:r>
            <a:r>
              <a:rPr lang="en-US" sz="3000" b="1" dirty="0" err="1">
                <a:solidFill>
                  <a:srgbClr val="00B0F0"/>
                </a:solidFill>
                <a:latin typeface="ML-Aathira" pitchFamily="82" charset="0"/>
              </a:rPr>
              <a:t>krjvSnItfmSpw</a:t>
            </a:r>
            <a:r>
              <a:rPr lang="en-US" sz="3000" b="1" dirty="0">
                <a:solidFill>
                  <a:srgbClr val="00B0F0"/>
                </a:solidFill>
                <a:latin typeface="ML-Aathira" pitchFamily="82" charset="0"/>
              </a:rPr>
              <a:t> </a:t>
            </a:r>
            <a:r>
              <a:rPr lang="en-US" sz="3000" b="1" dirty="0" err="1">
                <a:solidFill>
                  <a:srgbClr val="00B0F0"/>
                </a:solidFill>
                <a:latin typeface="ML-Aathira" pitchFamily="82" charset="0"/>
              </a:rPr>
              <a:t>kphntijw</a:t>
            </a:r>
            <a:r>
              <a:rPr lang="en-US" sz="3000" b="1" dirty="0">
                <a:solidFill>
                  <a:srgbClr val="00B0F0"/>
                </a:solidFill>
                <a:latin typeface="ML-Aathira" pitchFamily="82" charset="0"/>
              </a:rPr>
              <a:t> {]kwKn¡phn³'' </a:t>
            </a:r>
          </a:p>
          <a:p>
            <a:pPr algn="ctr"/>
            <a:r>
              <a:rPr lang="en-US" sz="3000" dirty="0">
                <a:solidFill>
                  <a:srgbClr val="00B0F0"/>
                </a:solidFill>
                <a:latin typeface="ML-Aathira" pitchFamily="82" charset="0"/>
              </a:rPr>
              <a:t>(aÀt¡m.16:15).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14282" y="1928802"/>
            <a:ext cx="871540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500" b="1" dirty="0" err="1">
                <a:solidFill>
                  <a:srgbClr val="7030A0"/>
                </a:solidFill>
                <a:latin typeface="ML-Aathira" pitchFamily="82" charset="0"/>
              </a:rPr>
              <a:t>Fsâ</a:t>
            </a:r>
            <a:r>
              <a:rPr lang="en-US" sz="4500" b="1" dirty="0">
                <a:solidFill>
                  <a:srgbClr val="7030A0"/>
                </a:solidFill>
                <a:latin typeface="ML-Aathira" pitchFamily="82" charset="0"/>
              </a:rPr>
              <a:t> </a:t>
            </a:r>
            <a:r>
              <a:rPr lang="en-US" sz="4500" b="1" dirty="0" err="1">
                <a:solidFill>
                  <a:srgbClr val="7030A0"/>
                </a:solidFill>
                <a:latin typeface="ML-Aathira" pitchFamily="82" charset="0"/>
              </a:rPr>
              <a:t>Xocpam</a:t>
            </a:r>
            <a:r>
              <a:rPr lang="en-US" sz="4500" b="1" dirty="0">
                <a:solidFill>
                  <a:srgbClr val="7030A0"/>
                </a:solidFill>
                <a:latin typeface="ML-Aathira" pitchFamily="82" charset="0"/>
              </a:rPr>
              <a:t>\w</a:t>
            </a:r>
          </a:p>
          <a:p>
            <a:pPr algn="ctr"/>
            <a:endParaRPr lang="en-US" sz="1500" b="1" dirty="0">
              <a:solidFill>
                <a:srgbClr val="00B050"/>
              </a:solidFill>
              <a:latin typeface="ML-Aathira" pitchFamily="82" charset="0"/>
            </a:endParaRPr>
          </a:p>
          <a:p>
            <a:pPr algn="ctr"/>
            <a:r>
              <a:rPr lang="en-US" sz="3000" b="1" dirty="0" err="1">
                <a:latin typeface="ML-Aathira" pitchFamily="82" charset="0"/>
              </a:rPr>
              <a:t>Ahkcw</a:t>
            </a:r>
            <a:r>
              <a:rPr lang="en-US" sz="3000" b="1" dirty="0">
                <a:latin typeface="ML-Aathira" pitchFamily="82" charset="0"/>
              </a:rPr>
              <a:t> In«pt¼msgÃmw Rm³ </a:t>
            </a:r>
          </a:p>
          <a:p>
            <a:pPr algn="ctr"/>
            <a:r>
              <a:rPr lang="en-US" sz="3000" b="1" dirty="0" err="1">
                <a:latin typeface="ML-Aathira" pitchFamily="82" charset="0"/>
              </a:rPr>
              <a:t>Cutimsb¡pdn¨v</a:t>
            </a:r>
            <a:r>
              <a:rPr lang="en-US" sz="3000" b="1" dirty="0">
                <a:latin typeface="ML-Aathira" pitchFamily="82" charset="0"/>
              </a:rPr>
              <a:t> </a:t>
            </a:r>
            <a:r>
              <a:rPr lang="en-US" sz="3000" b="1" dirty="0" err="1">
                <a:latin typeface="ML-Aathira" pitchFamily="82" charset="0"/>
              </a:rPr>
              <a:t>kwkmcn¡pw</a:t>
            </a:r>
            <a:r>
              <a:rPr lang="en-US" sz="3000" b="1" dirty="0">
                <a:latin typeface="ML-Aathira" pitchFamily="82" charset="0"/>
              </a:rPr>
              <a:t>.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209800" y="2667000"/>
            <a:ext cx="4648200" cy="124649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7500" b="1" cap="none" spc="0" dirty="0">
                <a:ln w="11430">
                  <a:solidFill>
                    <a:srgbClr val="FF0000"/>
                  </a:solidFill>
                </a:ln>
                <a:solidFill>
                  <a:srgbClr val="FFFF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Freestyle Script" pitchFamily="66" charset="0"/>
              </a:rPr>
              <a:t>Thank </a:t>
            </a:r>
            <a:r>
              <a:rPr lang="en-US" sz="7500" b="1" dirty="0">
                <a:ln w="11430">
                  <a:solidFill>
                    <a:srgbClr val="FF0000"/>
                  </a:solidFill>
                </a:ln>
                <a:solidFill>
                  <a:srgbClr val="FFFF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Freestyle Script" pitchFamily="66" charset="0"/>
              </a:rPr>
              <a:t>you</a:t>
            </a:r>
            <a:endParaRPr lang="en-US" sz="7500" b="1" cap="none" spc="0" dirty="0">
              <a:ln w="11430">
                <a:solidFill>
                  <a:srgbClr val="FF0000"/>
                </a:solidFill>
              </a:ln>
              <a:solidFill>
                <a:srgbClr val="FFFF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Freestyle Script" pitchFamily="66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700"/>
                            </p:stCondLst>
                            <p:childTnLst>
                              <p:par>
                                <p:cTn id="12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3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1295400" y="838200"/>
            <a:ext cx="6400800" cy="6019800"/>
          </a:xfrm>
          <a:prstGeom prst="roundRect">
            <a:avLst/>
          </a:prstGeom>
          <a:noFill/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noFill/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ML-Aathira" pitchFamily="8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0" y="457200"/>
            <a:ext cx="9144000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500" b="1" dirty="0" err="1">
                <a:solidFill>
                  <a:srgbClr val="FF00FF"/>
                </a:solidFill>
                <a:latin typeface="ML-Aathira" pitchFamily="82" charset="0"/>
              </a:rPr>
              <a:t>DÅS¡w</a:t>
            </a:r>
            <a:endParaRPr lang="en-US" sz="3500" b="1" dirty="0">
              <a:solidFill>
                <a:srgbClr val="FF00FF"/>
              </a:solidFill>
              <a:latin typeface="ML-Aathira" pitchFamily="82" charset="0"/>
            </a:endParaRPr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1071538" y="1071546"/>
            <a:ext cx="7010400" cy="5786454"/>
          </a:xfrm>
        </p:spPr>
        <p:txBody>
          <a:bodyPr>
            <a:noAutofit/>
          </a:bodyPr>
          <a:lstStyle/>
          <a:p>
            <a:pPr marL="457200" indent="-457200">
              <a:buClrTx/>
              <a:buSzPct val="100000"/>
              <a:buFont typeface="+mj-lt"/>
              <a:buAutoNum type="arabicPeriod"/>
            </a:pPr>
            <a:r>
              <a:rPr lang="en-US" sz="2000" dirty="0">
                <a:solidFill>
                  <a:schemeClr val="tx1"/>
                </a:solidFill>
                <a:latin typeface="ML-Aathira" pitchFamily="82" charset="0"/>
              </a:rPr>
              <a:t>{]h-N-\-§Ä ]</a:t>
            </a:r>
            <a:r>
              <a:rPr lang="en-US" sz="2000" dirty="0" err="1">
                <a:solidFill>
                  <a:schemeClr val="tx1"/>
                </a:solidFill>
                <a:latin typeface="ML-Aathira" pitchFamily="82" charset="0"/>
              </a:rPr>
              <a:t>qÀ¯n-bm-Ip¶p</a:t>
            </a:r>
            <a:endParaRPr lang="en-US" sz="2000" dirty="0">
              <a:solidFill>
                <a:schemeClr val="tx1"/>
              </a:solidFill>
              <a:latin typeface="ML-Aathira" pitchFamily="82" charset="0"/>
            </a:endParaRPr>
          </a:p>
          <a:p>
            <a:pPr marL="457200" indent="-457200">
              <a:buClrTx/>
              <a:buSzPct val="100000"/>
              <a:buFont typeface="+mj-lt"/>
              <a:buAutoNum type="arabicPeriod"/>
            </a:pPr>
            <a:r>
              <a:rPr lang="en-US" sz="2000" dirty="0" err="1">
                <a:solidFill>
                  <a:schemeClr val="tx1"/>
                </a:solidFill>
                <a:latin typeface="ML-Aathira" pitchFamily="82" charset="0"/>
              </a:rPr>
              <a:t>temI</a:t>
            </a:r>
            <a:r>
              <a:rPr lang="en-US" sz="2000" dirty="0">
                <a:solidFill>
                  <a:schemeClr val="tx1"/>
                </a:solidFill>
                <a:latin typeface="ML-Aathira" pitchFamily="82" charset="0"/>
              </a:rPr>
              <a:t>-¯</a:t>
            </a:r>
            <a:r>
              <a:rPr lang="en-US" sz="2000" dirty="0" err="1">
                <a:solidFill>
                  <a:schemeClr val="tx1"/>
                </a:solidFill>
                <a:latin typeface="ML-Aathira" pitchFamily="82" charset="0"/>
              </a:rPr>
              <a:t>nsâ</a:t>
            </a:r>
            <a:r>
              <a:rPr lang="en-US" sz="2000" dirty="0">
                <a:solidFill>
                  <a:schemeClr val="tx1"/>
                </a:solidFill>
                <a:latin typeface="ML-Aathira" pitchFamily="82" charset="0"/>
              </a:rPr>
              <a:t> ]m]-§Ä \</a:t>
            </a:r>
            <a:r>
              <a:rPr lang="en-US" sz="2000" dirty="0" err="1">
                <a:solidFill>
                  <a:schemeClr val="tx1"/>
                </a:solidFill>
                <a:latin typeface="ML-Aathira" pitchFamily="82" charset="0"/>
              </a:rPr>
              <a:t>o¡p</a:t>
            </a:r>
            <a:r>
              <a:rPr lang="en-US" sz="2000" dirty="0">
                <a:solidFill>
                  <a:schemeClr val="tx1"/>
                </a:solidFill>
                <a:latin typeface="ML-Aathira" pitchFamily="82" charset="0"/>
              </a:rPr>
              <a:t>¶ </a:t>
            </a:r>
            <a:r>
              <a:rPr lang="en-US" sz="2000" dirty="0" err="1">
                <a:solidFill>
                  <a:schemeClr val="tx1"/>
                </a:solidFill>
                <a:latin typeface="ML-Aathira" pitchFamily="82" charset="0"/>
              </a:rPr>
              <a:t>ssZh</a:t>
            </a:r>
            <a:r>
              <a:rPr lang="en-US" sz="2000" dirty="0">
                <a:solidFill>
                  <a:schemeClr val="tx1"/>
                </a:solidFill>
                <a:latin typeface="ML-Aathira" pitchFamily="82" charset="0"/>
              </a:rPr>
              <a:t>-¯</a:t>
            </a:r>
            <a:r>
              <a:rPr lang="en-US" sz="2000" dirty="0" err="1">
                <a:solidFill>
                  <a:schemeClr val="tx1"/>
                </a:solidFill>
                <a:latin typeface="ML-Aathira" pitchFamily="82" charset="0"/>
              </a:rPr>
              <a:t>nsâ</a:t>
            </a:r>
            <a:r>
              <a:rPr lang="en-US" sz="2000" dirty="0">
                <a:solidFill>
                  <a:schemeClr val="tx1"/>
                </a:solidFill>
                <a:latin typeface="ML-Aathira" pitchFamily="82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ML-Aathira" pitchFamily="82" charset="0"/>
              </a:rPr>
              <a:t>IpªmSv</a:t>
            </a:r>
            <a:endParaRPr lang="en-US" sz="2000" dirty="0">
              <a:solidFill>
                <a:schemeClr val="tx1"/>
              </a:solidFill>
              <a:latin typeface="ML-Aathira" pitchFamily="82" charset="0"/>
            </a:endParaRPr>
          </a:p>
          <a:p>
            <a:pPr marL="457200" indent="-457200">
              <a:buClrTx/>
              <a:buSzPct val="100000"/>
              <a:buFont typeface="+mj-lt"/>
              <a:buAutoNum type="arabicPeriod" startAt="3"/>
            </a:pPr>
            <a:r>
              <a:rPr lang="en-US" sz="2000" dirty="0">
                <a:solidFill>
                  <a:schemeClr val="tx1"/>
                </a:solidFill>
                <a:latin typeface="ML-Aathira" pitchFamily="82" charset="0"/>
              </a:rPr>
              <a:t>{]tem-`-\-§</a:t>
            </a:r>
            <a:r>
              <a:rPr lang="en-US" sz="2000" dirty="0" err="1">
                <a:solidFill>
                  <a:schemeClr val="tx1"/>
                </a:solidFill>
                <a:latin typeface="ML-Aathira" pitchFamily="82" charset="0"/>
              </a:rPr>
              <a:t>sf</a:t>
            </a:r>
            <a:r>
              <a:rPr lang="en-US" sz="2000" dirty="0">
                <a:solidFill>
                  <a:schemeClr val="tx1"/>
                </a:solidFill>
                <a:latin typeface="ML-Aathira" pitchFamily="82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ML-Aathira" pitchFamily="82" charset="0"/>
              </a:rPr>
              <a:t>AXn</a:t>
            </a:r>
            <a:r>
              <a:rPr lang="en-US" sz="2000" dirty="0">
                <a:solidFill>
                  <a:schemeClr val="tx1"/>
                </a:solidFill>
                <a:latin typeface="ML-Aathira" pitchFamily="82" charset="0"/>
              </a:rPr>
              <a:t>-Po-</a:t>
            </a:r>
            <a:r>
              <a:rPr lang="en-US" sz="2000" dirty="0" err="1">
                <a:solidFill>
                  <a:schemeClr val="tx1"/>
                </a:solidFill>
                <a:latin typeface="ML-Aathira" pitchFamily="82" charset="0"/>
              </a:rPr>
              <a:t>hn</a:t>
            </a:r>
            <a:r>
              <a:rPr lang="en-US" sz="2000" dirty="0">
                <a:solidFill>
                  <a:schemeClr val="tx1"/>
                </a:solidFill>
                <a:latin typeface="ML-Aathira" pitchFamily="82" charset="0"/>
              </a:rPr>
              <a:t>¨ </a:t>
            </a:r>
            <a:r>
              <a:rPr lang="en-US" sz="2000" dirty="0" err="1">
                <a:solidFill>
                  <a:schemeClr val="tx1"/>
                </a:solidFill>
                <a:latin typeface="ML-Aathira" pitchFamily="82" charset="0"/>
              </a:rPr>
              <a:t>Cutim</a:t>
            </a:r>
            <a:endParaRPr lang="en-US" sz="2000" dirty="0">
              <a:solidFill>
                <a:schemeClr val="tx1"/>
              </a:solidFill>
              <a:latin typeface="ML-Aathira" pitchFamily="82" charset="0"/>
            </a:endParaRPr>
          </a:p>
          <a:p>
            <a:pPr marL="457200" indent="-457200">
              <a:buClrTx/>
              <a:buSzPct val="100000"/>
              <a:buFont typeface="+mj-lt"/>
              <a:buAutoNum type="arabicPeriod" startAt="3"/>
            </a:pPr>
            <a:r>
              <a:rPr lang="en-US" sz="2000" dirty="0" err="1">
                <a:solidFill>
                  <a:schemeClr val="tx1"/>
                </a:solidFill>
                <a:latin typeface="ML-Aathira" pitchFamily="82" charset="0"/>
              </a:rPr>
              <a:t>ssZh</a:t>
            </a:r>
            <a:r>
              <a:rPr lang="en-US" sz="2000" dirty="0">
                <a:solidFill>
                  <a:schemeClr val="tx1"/>
                </a:solidFill>
                <a:latin typeface="ML-Aathira" pitchFamily="82" charset="0"/>
              </a:rPr>
              <a:t>-cm-</a:t>
            </a:r>
            <a:r>
              <a:rPr lang="en-US" sz="2000" dirty="0" err="1">
                <a:solidFill>
                  <a:schemeClr val="tx1"/>
                </a:solidFill>
                <a:latin typeface="ML-Aathira" pitchFamily="82" charset="0"/>
              </a:rPr>
              <a:t>Py</a:t>
            </a:r>
            <a:r>
              <a:rPr lang="en-US" sz="2000" dirty="0">
                <a:solidFill>
                  <a:schemeClr val="tx1"/>
                </a:solidFill>
                <a:latin typeface="ML-Aathira" pitchFamily="82" charset="0"/>
              </a:rPr>
              <a:t>-¯</a:t>
            </a:r>
            <a:r>
              <a:rPr lang="en-US" sz="2000" dirty="0" err="1">
                <a:solidFill>
                  <a:schemeClr val="tx1"/>
                </a:solidFill>
                <a:latin typeface="ML-Aathira" pitchFamily="82" charset="0"/>
              </a:rPr>
              <a:t>nsâ</a:t>
            </a:r>
            <a:r>
              <a:rPr lang="en-US" sz="2000" dirty="0">
                <a:solidFill>
                  <a:schemeClr val="tx1"/>
                </a:solidFill>
                <a:latin typeface="ML-Aathira" pitchFamily="82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ML-Aathira" pitchFamily="82" charset="0"/>
              </a:rPr>
              <a:t>kphn</a:t>
            </a:r>
            <a:r>
              <a:rPr lang="en-US" sz="2000" dirty="0">
                <a:solidFill>
                  <a:schemeClr val="tx1"/>
                </a:solidFill>
                <a:latin typeface="ML-Aathira" pitchFamily="82" charset="0"/>
              </a:rPr>
              <a:t>-</a:t>
            </a:r>
            <a:r>
              <a:rPr lang="en-US" sz="2000" dirty="0" err="1">
                <a:solidFill>
                  <a:schemeClr val="tx1"/>
                </a:solidFill>
                <a:latin typeface="ML-Aathira" pitchFamily="82" charset="0"/>
              </a:rPr>
              <a:t>ti</a:t>
            </a:r>
            <a:r>
              <a:rPr lang="en-US" sz="2000" dirty="0">
                <a:solidFill>
                  <a:schemeClr val="tx1"/>
                </a:solidFill>
                <a:latin typeface="ML-Aathira" pitchFamily="82" charset="0"/>
              </a:rPr>
              <a:t>-j-a-</a:t>
            </a:r>
            <a:r>
              <a:rPr lang="en-US" sz="2000" dirty="0" err="1">
                <a:solidFill>
                  <a:schemeClr val="tx1"/>
                </a:solidFill>
                <a:latin typeface="ML-Aathira" pitchFamily="82" charset="0"/>
              </a:rPr>
              <a:t>dn</a:t>
            </a:r>
            <a:r>
              <a:rPr lang="en-US" sz="2000" dirty="0">
                <a:solidFill>
                  <a:schemeClr val="tx1"/>
                </a:solidFill>
                <a:latin typeface="ML-Aathira" pitchFamily="82" charset="0"/>
              </a:rPr>
              <a:t>-</a:t>
            </a:r>
            <a:r>
              <a:rPr lang="en-US" sz="2000" dirty="0" err="1">
                <a:solidFill>
                  <a:schemeClr val="tx1"/>
                </a:solidFill>
                <a:latin typeface="ML-Aathira" pitchFamily="82" charset="0"/>
              </a:rPr>
              <a:t>bn</a:t>
            </a:r>
            <a:r>
              <a:rPr lang="en-US" sz="2000" dirty="0">
                <a:solidFill>
                  <a:schemeClr val="tx1"/>
                </a:solidFill>
                <a:latin typeface="ML-Aathira" pitchFamily="82" charset="0"/>
              </a:rPr>
              <a:t>-¡p¶ </a:t>
            </a:r>
            <a:r>
              <a:rPr lang="en-US" sz="2000" dirty="0" err="1">
                <a:solidFill>
                  <a:schemeClr val="tx1"/>
                </a:solidFill>
                <a:latin typeface="ML-Aathira" pitchFamily="82" charset="0"/>
              </a:rPr>
              <a:t>Cutim</a:t>
            </a:r>
            <a:endParaRPr lang="en-US" sz="2000" dirty="0">
              <a:solidFill>
                <a:schemeClr val="tx1"/>
              </a:solidFill>
              <a:latin typeface="ML-Aathira" pitchFamily="82" charset="0"/>
            </a:endParaRPr>
          </a:p>
          <a:p>
            <a:pPr marL="457200" indent="-457200">
              <a:buClrTx/>
              <a:buSzPct val="100000"/>
              <a:buFont typeface="+mj-lt"/>
              <a:buAutoNum type="arabicPeriod" startAt="3"/>
            </a:pPr>
            <a:r>
              <a:rPr lang="en-US" sz="2000" dirty="0" err="1">
                <a:solidFill>
                  <a:schemeClr val="tx1"/>
                </a:solidFill>
                <a:latin typeface="ML-Aathira" pitchFamily="82" charset="0"/>
              </a:rPr>
              <a:t>ssZhn</a:t>
            </a:r>
            <a:r>
              <a:rPr lang="en-US" sz="2000" dirty="0">
                <a:solidFill>
                  <a:schemeClr val="tx1"/>
                </a:solidFill>
                <a:latin typeface="ML-Aathira" pitchFamily="82" charset="0"/>
              </a:rPr>
              <a:t>-I-a-</a:t>
            </a:r>
            <a:r>
              <a:rPr lang="en-US" sz="2000" dirty="0" err="1">
                <a:solidFill>
                  <a:schemeClr val="tx1"/>
                </a:solidFill>
                <a:latin typeface="ML-Aathira" pitchFamily="82" charset="0"/>
              </a:rPr>
              <a:t>lXzw</a:t>
            </a:r>
            <a:r>
              <a:rPr lang="en-US" sz="2000" dirty="0">
                <a:solidFill>
                  <a:schemeClr val="tx1"/>
                </a:solidFill>
                <a:latin typeface="ML-Aathira" pitchFamily="82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ML-Aathira" pitchFamily="82" charset="0"/>
              </a:rPr>
              <a:t>shfn</a:t>
            </a:r>
            <a:r>
              <a:rPr lang="en-US" sz="2000" dirty="0">
                <a:solidFill>
                  <a:schemeClr val="tx1"/>
                </a:solidFill>
                <a:latin typeface="ML-Aathira" pitchFamily="82" charset="0"/>
              </a:rPr>
              <a:t>-s¸-Sp-¯</a:t>
            </a:r>
            <a:r>
              <a:rPr lang="en-US" sz="2000" dirty="0" err="1">
                <a:solidFill>
                  <a:schemeClr val="tx1"/>
                </a:solidFill>
                <a:latin typeface="ML-Aathira" pitchFamily="82" charset="0"/>
              </a:rPr>
              <a:t>nb</a:t>
            </a:r>
            <a:r>
              <a:rPr lang="en-US" sz="2000" dirty="0">
                <a:solidFill>
                  <a:schemeClr val="tx1"/>
                </a:solidFill>
                <a:latin typeface="ML-Aathira" pitchFamily="82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ML-Aathira" pitchFamily="82" charset="0"/>
              </a:rPr>
              <a:t>Cutim</a:t>
            </a:r>
            <a:r>
              <a:rPr lang="en-US" sz="2000" dirty="0">
                <a:solidFill>
                  <a:schemeClr val="tx1"/>
                </a:solidFill>
                <a:latin typeface="ML-Aathira" pitchFamily="82" charset="0"/>
              </a:rPr>
              <a:t> </a:t>
            </a:r>
          </a:p>
          <a:p>
            <a:pPr marL="457200" indent="-457200">
              <a:buClrTx/>
              <a:buSzPct val="100000"/>
              <a:buFont typeface="+mj-lt"/>
              <a:buAutoNum type="arabicPeriod" startAt="3"/>
            </a:pPr>
            <a:r>
              <a:rPr lang="en-US" sz="2000" dirty="0">
                <a:solidFill>
                  <a:schemeClr val="tx1"/>
                </a:solidFill>
                <a:latin typeface="ML-Aathira" pitchFamily="82" charset="0"/>
              </a:rPr>
              <a:t>]m]n-</a:t>
            </a:r>
            <a:r>
              <a:rPr lang="en-US" sz="2000" dirty="0" err="1">
                <a:solidFill>
                  <a:schemeClr val="tx1"/>
                </a:solidFill>
                <a:latin typeface="ML-Aathira" pitchFamily="82" charset="0"/>
              </a:rPr>
              <a:t>Isf</a:t>
            </a:r>
            <a:r>
              <a:rPr lang="en-US" sz="2000" dirty="0">
                <a:solidFill>
                  <a:schemeClr val="tx1"/>
                </a:solidFill>
                <a:latin typeface="ML-Aathira" pitchFamily="82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ML-Aathira" pitchFamily="82" charset="0"/>
              </a:rPr>
              <a:t>tXSn</a:t>
            </a:r>
            <a:r>
              <a:rPr lang="en-US" sz="2000" dirty="0">
                <a:solidFill>
                  <a:schemeClr val="tx1"/>
                </a:solidFill>
                <a:latin typeface="ML-Aathira" pitchFamily="82" charset="0"/>
              </a:rPr>
              <a:t>-h¶ </a:t>
            </a:r>
            <a:r>
              <a:rPr lang="en-US" sz="2000" dirty="0" err="1">
                <a:solidFill>
                  <a:schemeClr val="tx1"/>
                </a:solidFill>
                <a:latin typeface="ML-Aathira" pitchFamily="82" charset="0"/>
              </a:rPr>
              <a:t>Cutim</a:t>
            </a:r>
            <a:endParaRPr lang="en-US" sz="2000" dirty="0">
              <a:solidFill>
                <a:schemeClr val="tx1"/>
              </a:solidFill>
              <a:latin typeface="ML-Aathira" pitchFamily="82" charset="0"/>
            </a:endParaRPr>
          </a:p>
          <a:p>
            <a:pPr marL="457200" indent="-457200">
              <a:buClrTx/>
              <a:buSzPct val="100000"/>
              <a:buFont typeface="+mj-lt"/>
              <a:buAutoNum type="arabicPeriod" startAt="3"/>
            </a:pPr>
            <a:r>
              <a:rPr lang="en-US" sz="2000" dirty="0">
                <a:solidFill>
                  <a:schemeClr val="tx1"/>
                </a:solidFill>
                <a:latin typeface="ML-Aathira" pitchFamily="82" charset="0"/>
              </a:rPr>
              <a:t>\½psS </a:t>
            </a:r>
            <a:r>
              <a:rPr lang="en-US" sz="2000" dirty="0" err="1">
                <a:solidFill>
                  <a:schemeClr val="tx1"/>
                </a:solidFill>
                <a:latin typeface="ML-Aathira" pitchFamily="82" charset="0"/>
              </a:rPr>
              <a:t>apdn</a:t>
            </a:r>
            <a:r>
              <a:rPr lang="en-US" sz="2000" dirty="0">
                <a:solidFill>
                  <a:schemeClr val="tx1"/>
                </a:solidFill>
                <a:latin typeface="ML-Aathira" pitchFamily="82" charset="0"/>
              </a:rPr>
              <a:t>-hp-IÄ </a:t>
            </a:r>
            <a:r>
              <a:rPr lang="en-US" sz="2000" dirty="0" err="1">
                <a:solidFill>
                  <a:schemeClr val="tx1"/>
                </a:solidFill>
                <a:latin typeface="ML-Aathira" pitchFamily="82" charset="0"/>
              </a:rPr>
              <a:t>Gsä</a:t>
            </a:r>
            <a:r>
              <a:rPr lang="en-US" sz="2000" dirty="0">
                <a:solidFill>
                  <a:schemeClr val="tx1"/>
                </a:solidFill>
                <a:latin typeface="ML-Aathira" pitchFamily="82" charset="0"/>
              </a:rPr>
              <a:t>-Sp¯ </a:t>
            </a:r>
            <a:r>
              <a:rPr lang="en-US" sz="2000" dirty="0" err="1">
                <a:solidFill>
                  <a:schemeClr val="tx1"/>
                </a:solidFill>
                <a:latin typeface="ML-Aathira" pitchFamily="82" charset="0"/>
              </a:rPr>
              <a:t>Cutim</a:t>
            </a:r>
            <a:endParaRPr lang="en-US" sz="2000" dirty="0">
              <a:solidFill>
                <a:schemeClr val="tx1"/>
              </a:solidFill>
              <a:latin typeface="ML-Aathira" pitchFamily="82" charset="0"/>
            </a:endParaRPr>
          </a:p>
          <a:p>
            <a:pPr marL="457200" indent="-457200">
              <a:buClrTx/>
              <a:buSzPct val="100000"/>
              <a:buFont typeface="+mj-lt"/>
              <a:buAutoNum type="arabicPeriod" startAt="3"/>
            </a:pPr>
            <a:r>
              <a:rPr lang="en-US" sz="2000" dirty="0">
                <a:solidFill>
                  <a:schemeClr val="tx1"/>
                </a:solidFill>
                <a:latin typeface="ML-Aathira" pitchFamily="82" charset="0"/>
              </a:rPr>
              <a:t>\</a:t>
            </a:r>
            <a:r>
              <a:rPr lang="en-US" sz="2000" dirty="0" err="1">
                <a:solidFill>
                  <a:schemeClr val="tx1"/>
                </a:solidFill>
                <a:latin typeface="ML-Aathira" pitchFamily="82" charset="0"/>
              </a:rPr>
              <a:t>ap</a:t>
            </a:r>
            <a:r>
              <a:rPr lang="en-US" sz="2000" dirty="0">
                <a:solidFill>
                  <a:schemeClr val="tx1"/>
                </a:solidFill>
                <a:latin typeface="ML-Aathira" pitchFamily="82" charset="0"/>
              </a:rPr>
              <a:t>-¡p-</a:t>
            </a:r>
            <a:r>
              <a:rPr lang="en-US" sz="2000" dirty="0" err="1">
                <a:solidFill>
                  <a:schemeClr val="tx1"/>
                </a:solidFill>
                <a:latin typeface="ML-Aathira" pitchFamily="82" charset="0"/>
              </a:rPr>
              <a:t>th­n</a:t>
            </a:r>
            <a:r>
              <a:rPr lang="en-US" sz="2000" dirty="0">
                <a:solidFill>
                  <a:schemeClr val="tx1"/>
                </a:solidFill>
                <a:latin typeface="ML-Aathira" pitchFamily="82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ML-Aathira" pitchFamily="82" charset="0"/>
              </a:rPr>
              <a:t>acn</a:t>
            </a:r>
            <a:r>
              <a:rPr lang="en-US" sz="2000" dirty="0">
                <a:solidFill>
                  <a:schemeClr val="tx1"/>
                </a:solidFill>
                <a:latin typeface="ML-Aathira" pitchFamily="82" charset="0"/>
              </a:rPr>
              <a:t>¨ </a:t>
            </a:r>
            <a:r>
              <a:rPr lang="en-US" sz="2000" dirty="0" err="1">
                <a:solidFill>
                  <a:schemeClr val="tx1"/>
                </a:solidFill>
                <a:latin typeface="ML-Aathira" pitchFamily="82" charset="0"/>
              </a:rPr>
              <a:t>Cutim</a:t>
            </a:r>
            <a:endParaRPr lang="en-US" sz="2000" dirty="0">
              <a:solidFill>
                <a:schemeClr val="tx1"/>
              </a:solidFill>
              <a:latin typeface="ML-Aathira" pitchFamily="82" charset="0"/>
            </a:endParaRPr>
          </a:p>
          <a:p>
            <a:pPr marL="457200" indent="-457200">
              <a:buClrTx/>
              <a:buSzPct val="100000"/>
              <a:buFont typeface="+mj-lt"/>
              <a:buAutoNum type="arabicPeriod" startAt="3"/>
            </a:pPr>
            <a:r>
              <a:rPr lang="en-US" sz="2000" dirty="0">
                <a:solidFill>
                  <a:schemeClr val="tx1"/>
                </a:solidFill>
                <a:latin typeface="ML-Aathira" pitchFamily="82" charset="0"/>
              </a:rPr>
              <a:t>£an-¡m³ ]</a:t>
            </a:r>
            <a:r>
              <a:rPr lang="en-US" sz="2000" dirty="0" err="1">
                <a:solidFill>
                  <a:schemeClr val="tx1"/>
                </a:solidFill>
                <a:latin typeface="ML-Aathira" pitchFamily="82" charset="0"/>
              </a:rPr>
              <a:t>Tn</a:t>
            </a:r>
            <a:r>
              <a:rPr lang="en-US" sz="2000" dirty="0">
                <a:solidFill>
                  <a:schemeClr val="tx1"/>
                </a:solidFill>
                <a:latin typeface="ML-Aathira" pitchFamily="82" charset="0"/>
              </a:rPr>
              <a:t>-¸n¨ </a:t>
            </a:r>
            <a:r>
              <a:rPr lang="en-US" sz="2000" dirty="0" err="1">
                <a:solidFill>
                  <a:schemeClr val="tx1"/>
                </a:solidFill>
                <a:latin typeface="ML-Aathira" pitchFamily="82" charset="0"/>
              </a:rPr>
              <a:t>Cutim</a:t>
            </a:r>
            <a:endParaRPr lang="en-US" sz="2000" dirty="0">
              <a:solidFill>
                <a:schemeClr val="tx1"/>
              </a:solidFill>
              <a:latin typeface="ML-Aathira" pitchFamily="82" charset="0"/>
            </a:endParaRPr>
          </a:p>
          <a:p>
            <a:pPr marL="457200" indent="-457200">
              <a:buClrTx/>
              <a:buSzPct val="100000"/>
              <a:buFont typeface="+mj-lt"/>
              <a:buAutoNum type="arabicPeriod" startAt="3"/>
            </a:pPr>
            <a:r>
              <a:rPr lang="en-US" sz="2000" dirty="0">
                <a:solidFill>
                  <a:schemeClr val="tx1"/>
                </a:solidFill>
                <a:latin typeface="ML-Aathira" pitchFamily="82" charset="0"/>
              </a:rPr>
              <a:t>ac-Ws¯ </a:t>
            </a:r>
            <a:r>
              <a:rPr lang="en-US" sz="2000" dirty="0" err="1">
                <a:solidFill>
                  <a:schemeClr val="tx1"/>
                </a:solidFill>
                <a:latin typeface="ML-Aathira" pitchFamily="82" charset="0"/>
              </a:rPr>
              <a:t>Pbn</a:t>
            </a:r>
            <a:r>
              <a:rPr lang="en-US" sz="2000" dirty="0">
                <a:solidFill>
                  <a:schemeClr val="tx1"/>
                </a:solidFill>
                <a:latin typeface="ML-Aathira" pitchFamily="82" charset="0"/>
              </a:rPr>
              <a:t>¨ </a:t>
            </a:r>
            <a:r>
              <a:rPr lang="en-US" sz="2000" dirty="0" err="1">
                <a:solidFill>
                  <a:schemeClr val="tx1"/>
                </a:solidFill>
                <a:latin typeface="ML-Aathira" pitchFamily="82" charset="0"/>
              </a:rPr>
              <a:t>Cutim</a:t>
            </a:r>
            <a:endParaRPr lang="en-US" sz="2000" dirty="0">
              <a:solidFill>
                <a:schemeClr val="tx1"/>
              </a:solidFill>
              <a:latin typeface="ML-Aathira" pitchFamily="82" charset="0"/>
            </a:endParaRPr>
          </a:p>
          <a:p>
            <a:pPr marL="457200" indent="-457200">
              <a:buClrTx/>
              <a:buSzPct val="100000"/>
              <a:buFont typeface="+mj-lt"/>
              <a:buAutoNum type="arabicPeriod" startAt="3"/>
            </a:pPr>
            <a:r>
              <a:rPr lang="en-US" sz="2000" dirty="0">
                <a:solidFill>
                  <a:schemeClr val="tx1"/>
                </a:solidFill>
                <a:latin typeface="ML-Aathira" pitchFamily="82" charset="0"/>
              </a:rPr>
              <a:t>F½m-hqkv A\p-`hw </a:t>
            </a:r>
          </a:p>
          <a:p>
            <a:pPr marL="457200" indent="-457200">
              <a:buClrTx/>
              <a:buSzPct val="100000"/>
              <a:buFont typeface="+mj-lt"/>
              <a:buAutoNum type="arabicPeriod" startAt="3"/>
            </a:pPr>
            <a:r>
              <a:rPr lang="en-US" sz="2000" dirty="0" err="1">
                <a:solidFill>
                  <a:schemeClr val="tx1"/>
                </a:solidFill>
                <a:latin typeface="ML-Aathira" pitchFamily="82" charset="0"/>
              </a:rPr>
              <a:t>Fsâ</a:t>
            </a:r>
            <a:r>
              <a:rPr lang="en-US" sz="2000" dirty="0">
                <a:solidFill>
                  <a:schemeClr val="tx1"/>
                </a:solidFill>
                <a:latin typeface="ML-Aathira" pitchFamily="82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ML-Aathira" pitchFamily="82" charset="0"/>
              </a:rPr>
              <a:t>IÀ¯mth</a:t>
            </a:r>
            <a:r>
              <a:rPr lang="en-US" sz="2000" dirty="0">
                <a:solidFill>
                  <a:schemeClr val="tx1"/>
                </a:solidFill>
                <a:latin typeface="ML-Aathira" pitchFamily="82" charset="0"/>
              </a:rPr>
              <a:t>, </a:t>
            </a:r>
            <a:r>
              <a:rPr lang="en-US" sz="2000" dirty="0" err="1">
                <a:solidFill>
                  <a:schemeClr val="tx1"/>
                </a:solidFill>
                <a:latin typeface="ML-Aathira" pitchFamily="82" charset="0"/>
              </a:rPr>
              <a:t>Fsâ</a:t>
            </a:r>
            <a:r>
              <a:rPr lang="en-US" sz="2000" dirty="0">
                <a:solidFill>
                  <a:schemeClr val="tx1"/>
                </a:solidFill>
                <a:latin typeface="ML-Aathira" pitchFamily="82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ML-Aathira" pitchFamily="82" charset="0"/>
              </a:rPr>
              <a:t>ssZhta</a:t>
            </a:r>
            <a:endParaRPr lang="en-US" sz="2000" dirty="0">
              <a:solidFill>
                <a:schemeClr val="tx1"/>
              </a:solidFill>
              <a:latin typeface="ML-Aathira" pitchFamily="82" charset="0"/>
            </a:endParaRPr>
          </a:p>
          <a:p>
            <a:pPr marL="457200" indent="-457200">
              <a:buClrTx/>
              <a:buSzPct val="100000"/>
              <a:buFont typeface="+mj-lt"/>
              <a:buAutoNum type="arabicPeriod" startAt="3"/>
            </a:pPr>
            <a:r>
              <a:rPr lang="en-US" sz="2000" dirty="0" err="1">
                <a:solidFill>
                  <a:schemeClr val="tx1"/>
                </a:solidFill>
                <a:latin typeface="ML-Aathira" pitchFamily="82" charset="0"/>
              </a:rPr>
              <a:t>kzÀ¤m</a:t>
            </a:r>
            <a:r>
              <a:rPr lang="en-US" sz="2000" dirty="0">
                <a:solidFill>
                  <a:schemeClr val="tx1"/>
                </a:solidFill>
                <a:latin typeface="ML-Aathira" pitchFamily="82" charset="0"/>
              </a:rPr>
              <a:t>-</a:t>
            </a:r>
            <a:r>
              <a:rPr lang="en-US" sz="2000" dirty="0" err="1">
                <a:solidFill>
                  <a:schemeClr val="tx1"/>
                </a:solidFill>
                <a:latin typeface="ML-Aathira" pitchFamily="82" charset="0"/>
              </a:rPr>
              <a:t>tcm</a:t>
            </a:r>
            <a:r>
              <a:rPr lang="en-US" sz="2000" dirty="0">
                <a:solidFill>
                  <a:schemeClr val="tx1"/>
                </a:solidFill>
                <a:latin typeface="ML-Aathira" pitchFamily="82" charset="0"/>
              </a:rPr>
              <a:t>-l-</a:t>
            </a:r>
            <a:r>
              <a:rPr lang="en-US" sz="2000" dirty="0" err="1">
                <a:solidFill>
                  <a:schemeClr val="tx1"/>
                </a:solidFill>
                <a:latin typeface="ML-Aathira" pitchFamily="82" charset="0"/>
              </a:rPr>
              <a:t>Whpw</a:t>
            </a:r>
            <a:r>
              <a:rPr lang="en-US" sz="2000" dirty="0">
                <a:solidFill>
                  <a:schemeClr val="tx1"/>
                </a:solidFill>
                <a:latin typeface="ML-Aathira" pitchFamily="82" charset="0"/>
              </a:rPr>
              <a:t> t{]</a:t>
            </a:r>
            <a:r>
              <a:rPr lang="en-US" sz="2000" dirty="0" err="1">
                <a:solidFill>
                  <a:schemeClr val="tx1"/>
                </a:solidFill>
                <a:latin typeface="ML-Aathira" pitchFamily="82" charset="0"/>
              </a:rPr>
              <a:t>jn</a:t>
            </a:r>
            <a:r>
              <a:rPr lang="en-US" sz="2000" dirty="0">
                <a:solidFill>
                  <a:schemeClr val="tx1"/>
                </a:solidFill>
                <a:latin typeface="ML-Aathira" pitchFamily="82" charset="0"/>
              </a:rPr>
              <a:t>-X-</a:t>
            </a:r>
            <a:r>
              <a:rPr lang="en-US" sz="2000" dirty="0" err="1">
                <a:solidFill>
                  <a:schemeClr val="tx1"/>
                </a:solidFill>
                <a:latin typeface="ML-Aathira" pitchFamily="82" charset="0"/>
              </a:rPr>
              <a:t>Zu</a:t>
            </a:r>
            <a:r>
              <a:rPr lang="en-US" sz="2000" dirty="0">
                <a:solidFill>
                  <a:schemeClr val="tx1"/>
                </a:solidFill>
                <a:latin typeface="ML-Aathira" pitchFamily="82" charset="0"/>
              </a:rPr>
              <a:t>-</a:t>
            </a:r>
            <a:r>
              <a:rPr lang="en-US" sz="2000" dirty="0" err="1">
                <a:solidFill>
                  <a:schemeClr val="tx1"/>
                </a:solidFill>
                <a:latin typeface="ML-Aathira" pitchFamily="82" charset="0"/>
              </a:rPr>
              <a:t>Xyhpw</a:t>
            </a:r>
            <a:endParaRPr lang="en-US" sz="2000" dirty="0">
              <a:solidFill>
                <a:schemeClr val="tx1"/>
              </a:solidFill>
              <a:latin typeface="ML-Aathira" pitchFamily="82" charset="0"/>
            </a:endParaRPr>
          </a:p>
          <a:p>
            <a:pPr marL="457200" indent="-457200">
              <a:buClrTx/>
              <a:buSzPct val="100000"/>
              <a:buFont typeface="+mj-lt"/>
              <a:buAutoNum type="arabicPeriod" startAt="3"/>
            </a:pPr>
            <a:r>
              <a:rPr lang="en-US" sz="2000" dirty="0">
                <a:solidFill>
                  <a:schemeClr val="tx1"/>
                </a:solidFill>
                <a:latin typeface="ML-Aathira" pitchFamily="82" charset="0"/>
              </a:rPr>
              <a:t>]´-¡p-</a:t>
            </a:r>
            <a:r>
              <a:rPr lang="en-US" sz="2000" dirty="0" err="1">
                <a:solidFill>
                  <a:schemeClr val="tx1"/>
                </a:solidFill>
                <a:latin typeface="ML-Aathira" pitchFamily="82" charset="0"/>
              </a:rPr>
              <a:t>kvXmbpw</a:t>
            </a:r>
            <a:r>
              <a:rPr lang="en-US" sz="2000" dirty="0">
                <a:solidFill>
                  <a:schemeClr val="tx1"/>
                </a:solidFill>
                <a:latin typeface="ML-Aathira" pitchFamily="82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ML-Aathira" pitchFamily="82" charset="0"/>
              </a:rPr>
              <a:t>hnizm</a:t>
            </a:r>
            <a:r>
              <a:rPr lang="en-US" sz="2000" dirty="0">
                <a:solidFill>
                  <a:schemeClr val="tx1"/>
                </a:solidFill>
                <a:latin typeface="ML-Aathira" pitchFamily="82" charset="0"/>
              </a:rPr>
              <a:t>-k-{]-</a:t>
            </a:r>
            <a:r>
              <a:rPr lang="en-US" sz="2000" dirty="0" err="1">
                <a:solidFill>
                  <a:schemeClr val="tx1"/>
                </a:solidFill>
                <a:latin typeface="ML-Aathira" pitchFamily="82" charset="0"/>
              </a:rPr>
              <a:t>tLm</a:t>
            </a:r>
            <a:r>
              <a:rPr lang="en-US" sz="2000" dirty="0">
                <a:solidFill>
                  <a:schemeClr val="tx1"/>
                </a:solidFill>
                <a:latin typeface="ML-Aathira" pitchFamily="82" charset="0"/>
              </a:rPr>
              <a:t>-j-</a:t>
            </a:r>
            <a:r>
              <a:rPr lang="en-US" sz="2000" dirty="0" err="1">
                <a:solidFill>
                  <a:schemeClr val="tx1"/>
                </a:solidFill>
                <a:latin typeface="ML-Aathira" pitchFamily="82" charset="0"/>
              </a:rPr>
              <a:t>Whpw</a:t>
            </a:r>
            <a:endParaRPr lang="en-US" sz="2000" dirty="0">
              <a:solidFill>
                <a:schemeClr val="tx1"/>
              </a:solidFill>
              <a:latin typeface="ML-Aathira" pitchFamily="82" charset="0"/>
            </a:endParaRPr>
          </a:p>
          <a:p>
            <a:pPr marL="457200" indent="-457200">
              <a:buClrTx/>
              <a:buSzPct val="100000"/>
              <a:buFont typeface="+mj-lt"/>
              <a:buAutoNum type="arabicPeriod" startAt="3"/>
            </a:pPr>
            <a:r>
              <a:rPr lang="en-US" sz="2000" dirty="0">
                <a:solidFill>
                  <a:schemeClr val="tx1"/>
                </a:solidFill>
                <a:latin typeface="ML-Aathira" pitchFamily="82" charset="0"/>
              </a:rPr>
              <a:t>al-¯</a:t>
            </a:r>
            <a:r>
              <a:rPr lang="en-US" sz="2000" dirty="0" err="1">
                <a:solidFill>
                  <a:schemeClr val="tx1"/>
                </a:solidFill>
                <a:latin typeface="ML-Aathira" pitchFamily="82" charset="0"/>
              </a:rPr>
              <a:t>zo</a:t>
            </a:r>
            <a:r>
              <a:rPr lang="en-US" sz="2000" dirty="0">
                <a:solidFill>
                  <a:schemeClr val="tx1"/>
                </a:solidFill>
                <a:latin typeface="ML-Aathira" pitchFamily="82" charset="0"/>
              </a:rPr>
              <a:t>-</a:t>
            </a:r>
            <a:r>
              <a:rPr lang="en-US" sz="2000" dirty="0" err="1">
                <a:solidFill>
                  <a:schemeClr val="tx1"/>
                </a:solidFill>
                <a:latin typeface="ML-Aathira" pitchFamily="82" charset="0"/>
              </a:rPr>
              <a:t>Ir</a:t>
            </a:r>
            <a:r>
              <a:rPr lang="en-US" sz="2000" dirty="0">
                <a:solidFill>
                  <a:schemeClr val="tx1"/>
                </a:solidFill>
                <a:latin typeface="ML-Aathira" pitchFamily="82" charset="0"/>
              </a:rPr>
              <a:t>-X-\</a:t>
            </a:r>
            <a:r>
              <a:rPr lang="en-US" sz="2000" dirty="0" err="1">
                <a:solidFill>
                  <a:schemeClr val="tx1"/>
                </a:solidFill>
                <a:latin typeface="ML-Aathira" pitchFamily="82" charset="0"/>
              </a:rPr>
              <a:t>mb</a:t>
            </a:r>
            <a:r>
              <a:rPr lang="en-US" sz="2000" dirty="0">
                <a:solidFill>
                  <a:schemeClr val="tx1"/>
                </a:solidFill>
                <a:latin typeface="ML-Aathira" pitchFamily="82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ML-Aathira" pitchFamily="82" charset="0"/>
              </a:rPr>
              <a:t>Cutim</a:t>
            </a:r>
            <a:endParaRPr lang="en-US" sz="2000" dirty="0">
              <a:solidFill>
                <a:schemeClr val="tx1"/>
              </a:solidFill>
              <a:latin typeface="ML-Aathira" pitchFamily="82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8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8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8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8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8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8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9" grpId="0"/>
      <p:bldP spid="8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905000" y="5943600"/>
            <a:ext cx="5875559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endParaRPr lang="en-US" sz="2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endParaRPr lang="en-US" sz="2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pPr>
              <a:buClrTx/>
            </a:pPr>
            <a:endParaRPr lang="en-US" sz="2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0" y="1524000"/>
            <a:ext cx="91440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ctr">
              <a:buClrTx/>
              <a:buSzPct val="100000"/>
            </a:pPr>
            <a:r>
              <a:rPr lang="en-US" sz="4500" b="1" dirty="0">
                <a:solidFill>
                  <a:srgbClr val="FF00FF"/>
                </a:solidFill>
                <a:latin typeface="ML-Aathira" pitchFamily="82" charset="0"/>
              </a:rPr>
              <a:t>     </a:t>
            </a:r>
            <a:r>
              <a:rPr lang="en-US" sz="4500" b="1" dirty="0" err="1">
                <a:solidFill>
                  <a:srgbClr val="FF00FF"/>
                </a:solidFill>
                <a:latin typeface="ML-Aathira" pitchFamily="82" charset="0"/>
              </a:rPr>
              <a:t>kzÀ¤m</a:t>
            </a:r>
            <a:r>
              <a:rPr lang="en-US" sz="4500" b="1" dirty="0">
                <a:solidFill>
                  <a:srgbClr val="FF00FF"/>
                </a:solidFill>
                <a:latin typeface="ML-Aathira" pitchFamily="82" charset="0"/>
              </a:rPr>
              <a:t>-</a:t>
            </a:r>
            <a:r>
              <a:rPr lang="en-US" sz="4500" b="1" dirty="0" err="1">
                <a:solidFill>
                  <a:srgbClr val="FF00FF"/>
                </a:solidFill>
                <a:latin typeface="ML-Aathira" pitchFamily="82" charset="0"/>
              </a:rPr>
              <a:t>tcm</a:t>
            </a:r>
            <a:r>
              <a:rPr lang="en-US" sz="4500" b="1" dirty="0">
                <a:solidFill>
                  <a:srgbClr val="FF00FF"/>
                </a:solidFill>
                <a:latin typeface="ML-Aathira" pitchFamily="82" charset="0"/>
              </a:rPr>
              <a:t>-l-</a:t>
            </a:r>
            <a:r>
              <a:rPr lang="en-US" sz="4500" b="1" dirty="0" err="1">
                <a:solidFill>
                  <a:srgbClr val="FF00FF"/>
                </a:solidFill>
                <a:latin typeface="ML-Aathira" pitchFamily="82" charset="0"/>
              </a:rPr>
              <a:t>Whpw</a:t>
            </a:r>
            <a:r>
              <a:rPr lang="en-US" sz="4500" b="1" dirty="0">
                <a:solidFill>
                  <a:srgbClr val="FF00FF"/>
                </a:solidFill>
                <a:latin typeface="ML-Aathira" pitchFamily="82" charset="0"/>
              </a:rPr>
              <a:t> t{]</a:t>
            </a:r>
            <a:r>
              <a:rPr lang="en-US" sz="4500" b="1" dirty="0" err="1">
                <a:solidFill>
                  <a:srgbClr val="FF00FF"/>
                </a:solidFill>
                <a:latin typeface="ML-Aathira" pitchFamily="82" charset="0"/>
              </a:rPr>
              <a:t>jn</a:t>
            </a:r>
            <a:r>
              <a:rPr lang="en-US" sz="4500" b="1" dirty="0">
                <a:solidFill>
                  <a:srgbClr val="FF00FF"/>
                </a:solidFill>
                <a:latin typeface="ML-Aathira" pitchFamily="82" charset="0"/>
              </a:rPr>
              <a:t>-X-</a:t>
            </a:r>
            <a:r>
              <a:rPr lang="en-US" sz="4500" b="1" dirty="0" err="1">
                <a:solidFill>
                  <a:srgbClr val="FF00FF"/>
                </a:solidFill>
                <a:latin typeface="ML-Aathira" pitchFamily="82" charset="0"/>
              </a:rPr>
              <a:t>Zu</a:t>
            </a:r>
            <a:r>
              <a:rPr lang="en-US" sz="4500" b="1" dirty="0">
                <a:solidFill>
                  <a:srgbClr val="FF00FF"/>
                </a:solidFill>
                <a:latin typeface="ML-Aathira" pitchFamily="82" charset="0"/>
              </a:rPr>
              <a:t>-</a:t>
            </a:r>
            <a:r>
              <a:rPr lang="en-US" sz="4500" b="1" dirty="0" err="1">
                <a:solidFill>
                  <a:srgbClr val="FF00FF"/>
                </a:solidFill>
                <a:latin typeface="ML-Aathira" pitchFamily="82" charset="0"/>
              </a:rPr>
              <a:t>Xyhpw</a:t>
            </a:r>
            <a:endParaRPr lang="en-US" sz="4500" b="1" dirty="0">
              <a:solidFill>
                <a:srgbClr val="FF00FF"/>
              </a:solidFill>
              <a:latin typeface="ML-Aathira" pitchFamily="82" charset="0"/>
            </a:endParaRPr>
          </a:p>
          <a:p>
            <a:pPr algn="ctr"/>
            <a:endParaRPr lang="en-US" sz="4500" b="1" dirty="0">
              <a:solidFill>
                <a:srgbClr val="FF00FF"/>
              </a:solidFill>
              <a:latin typeface="ML-Aathira" pitchFamily="82" charset="0"/>
            </a:endParaRPr>
          </a:p>
        </p:txBody>
      </p:sp>
      <p:pic>
        <p:nvPicPr>
          <p:cNvPr id="1026" name="Picture 2" descr="E:\NEW POWER POINT 2013\class 3 bit\1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5000" y="304800"/>
            <a:ext cx="5346700" cy="1195388"/>
          </a:xfrm>
          <a:prstGeom prst="rect">
            <a:avLst/>
          </a:prstGeom>
          <a:noFill/>
        </p:spPr>
      </p:pic>
      <p:pic>
        <p:nvPicPr>
          <p:cNvPr id="2" name="Picture 2" descr="D:\web photo\class6\easter27b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43200" y="2514600"/>
            <a:ext cx="3581400" cy="4374885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905000" y="5943600"/>
            <a:ext cx="5875559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endParaRPr lang="en-US" sz="2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endParaRPr lang="en-US" sz="2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pPr>
              <a:buClrTx/>
            </a:pPr>
            <a:endParaRPr lang="en-US" sz="2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304800" y="533400"/>
            <a:ext cx="8458200" cy="3048000"/>
          </a:xfrm>
        </p:spPr>
        <p:txBody>
          <a:bodyPr>
            <a:normAutofit/>
          </a:bodyPr>
          <a:lstStyle/>
          <a:p>
            <a:pPr algn="just"/>
            <a:r>
              <a:rPr lang="en-US" sz="3000" b="1" dirty="0">
                <a:solidFill>
                  <a:schemeClr val="tx1"/>
                </a:solidFill>
                <a:latin typeface="ML-Aathira" pitchFamily="82" charset="0"/>
              </a:rPr>
              <a:t> 	""]</a:t>
            </a:r>
            <a:r>
              <a:rPr lang="en-US" sz="3000" b="1" dirty="0" err="1">
                <a:solidFill>
                  <a:schemeClr val="tx1"/>
                </a:solidFill>
                <a:latin typeface="ML-Aathira" pitchFamily="82" charset="0"/>
              </a:rPr>
              <a:t>nXmhv</a:t>
            </a:r>
            <a:r>
              <a:rPr lang="en-US" sz="3000" b="1" dirty="0">
                <a:solidFill>
                  <a:schemeClr val="tx1"/>
                </a:solidFill>
                <a:latin typeface="ML-Aathira" pitchFamily="82" charset="0"/>
              </a:rPr>
              <a:t> </a:t>
            </a:r>
            <a:r>
              <a:rPr lang="en-US" sz="3000" b="1" dirty="0" err="1">
                <a:solidFill>
                  <a:schemeClr val="tx1"/>
                </a:solidFill>
                <a:latin typeface="ML-Aathira" pitchFamily="82" charset="0"/>
              </a:rPr>
              <a:t>kz´w</a:t>
            </a:r>
            <a:r>
              <a:rPr lang="en-US" sz="3000" b="1" dirty="0">
                <a:solidFill>
                  <a:schemeClr val="tx1"/>
                </a:solidFill>
                <a:latin typeface="ML-Aathira" pitchFamily="82" charset="0"/>
              </a:rPr>
              <a:t> A[</a:t>
            </a:r>
            <a:r>
              <a:rPr lang="en-US" sz="3000" b="1" dirty="0" err="1">
                <a:solidFill>
                  <a:schemeClr val="tx1"/>
                </a:solidFill>
                <a:latin typeface="ML-Aathira" pitchFamily="82" charset="0"/>
              </a:rPr>
              <a:t>nImc¯mÂ</a:t>
            </a:r>
            <a:r>
              <a:rPr lang="en-US" sz="3000" b="1" dirty="0">
                <a:solidFill>
                  <a:schemeClr val="tx1"/>
                </a:solidFill>
                <a:latin typeface="ML-Aathira" pitchFamily="82" charset="0"/>
              </a:rPr>
              <a:t> \</a:t>
            </a:r>
            <a:r>
              <a:rPr lang="en-US" sz="3000" b="1" dirty="0" err="1">
                <a:solidFill>
                  <a:schemeClr val="tx1"/>
                </a:solidFill>
                <a:latin typeface="ML-Aathira" pitchFamily="82" charset="0"/>
              </a:rPr>
              <a:t>nÝbn¨pd¸n¨n«pÅ</a:t>
            </a:r>
            <a:r>
              <a:rPr lang="en-US" sz="3000" b="1" dirty="0">
                <a:solidFill>
                  <a:schemeClr val="tx1"/>
                </a:solidFill>
                <a:latin typeface="ML-Aathira" pitchFamily="82" charset="0"/>
              </a:rPr>
              <a:t> </a:t>
            </a:r>
            <a:r>
              <a:rPr lang="en-US" sz="3000" b="1" dirty="0" err="1">
                <a:solidFill>
                  <a:schemeClr val="tx1"/>
                </a:solidFill>
                <a:latin typeface="ML-Aathira" pitchFamily="82" charset="0"/>
              </a:rPr>
              <a:t>kabtam</a:t>
            </a:r>
            <a:r>
              <a:rPr lang="en-US" sz="3000" b="1" dirty="0">
                <a:solidFill>
                  <a:schemeClr val="tx1"/>
                </a:solidFill>
                <a:latin typeface="ML-Aathira" pitchFamily="82" charset="0"/>
              </a:rPr>
              <a:t> </a:t>
            </a:r>
            <a:r>
              <a:rPr lang="en-US" sz="3000" b="1" dirty="0" err="1">
                <a:solidFill>
                  <a:schemeClr val="tx1"/>
                </a:solidFill>
                <a:latin typeface="ML-Aathira" pitchFamily="82" charset="0"/>
              </a:rPr>
              <a:t>Imetam</a:t>
            </a:r>
            <a:r>
              <a:rPr lang="en-US" sz="3000" b="1" dirty="0">
                <a:solidFill>
                  <a:schemeClr val="tx1"/>
                </a:solidFill>
                <a:latin typeface="ML-Aathira" pitchFamily="82" charset="0"/>
              </a:rPr>
              <a:t> \</a:t>
            </a:r>
            <a:r>
              <a:rPr lang="en-US" sz="3000" b="1" dirty="0" err="1">
                <a:solidFill>
                  <a:schemeClr val="tx1"/>
                </a:solidFill>
                <a:latin typeface="ML-Aathira" pitchFamily="82" charset="0"/>
              </a:rPr>
              <a:t>n§Ä</a:t>
            </a:r>
            <a:r>
              <a:rPr lang="en-US" sz="3000" b="1" dirty="0">
                <a:solidFill>
                  <a:schemeClr val="tx1"/>
                </a:solidFill>
                <a:latin typeface="ML-Aathira" pitchFamily="82" charset="0"/>
              </a:rPr>
              <a:t> </a:t>
            </a:r>
            <a:r>
              <a:rPr lang="en-US" sz="3000" b="1" dirty="0" err="1">
                <a:solidFill>
                  <a:schemeClr val="tx1"/>
                </a:solidFill>
                <a:latin typeface="ML-Aathira" pitchFamily="82" charset="0"/>
              </a:rPr>
              <a:t>Adntb</a:t>
            </a:r>
            <a:r>
              <a:rPr lang="en-US" sz="3000" b="1" dirty="0">
                <a:solidFill>
                  <a:schemeClr val="tx1"/>
                </a:solidFill>
                <a:latin typeface="ML-Aathira" pitchFamily="82" charset="0"/>
              </a:rPr>
              <a:t>­ </a:t>
            </a:r>
            <a:r>
              <a:rPr lang="en-US" sz="3000" b="1" dirty="0" err="1">
                <a:solidFill>
                  <a:schemeClr val="tx1"/>
                </a:solidFill>
                <a:latin typeface="ML-Aathira" pitchFamily="82" charset="0"/>
              </a:rPr>
              <a:t>ImcyanÃ</a:t>
            </a:r>
            <a:r>
              <a:rPr lang="en-US" sz="3000" b="1" dirty="0">
                <a:solidFill>
                  <a:schemeClr val="tx1"/>
                </a:solidFill>
                <a:latin typeface="ML-Aathira" pitchFamily="82" charset="0"/>
              </a:rPr>
              <a:t>. </a:t>
            </a:r>
            <a:r>
              <a:rPr lang="en-US" sz="3000" b="1" dirty="0" err="1">
                <a:solidFill>
                  <a:schemeClr val="tx1"/>
                </a:solidFill>
                <a:latin typeface="ML-Aathira" pitchFamily="82" charset="0"/>
              </a:rPr>
              <a:t>F¶mÂ</a:t>
            </a:r>
            <a:r>
              <a:rPr lang="en-US" sz="3000" b="1" dirty="0">
                <a:solidFill>
                  <a:schemeClr val="tx1"/>
                </a:solidFill>
                <a:latin typeface="ML-Aathira" pitchFamily="82" charset="0"/>
              </a:rPr>
              <a:t> ]cnip²mßmhp \</a:t>
            </a:r>
            <a:r>
              <a:rPr lang="en-US" sz="3000" b="1" dirty="0" err="1">
                <a:solidFill>
                  <a:schemeClr val="tx1"/>
                </a:solidFill>
                <a:latin typeface="ML-Aathira" pitchFamily="82" charset="0"/>
              </a:rPr>
              <a:t>n§fpsStaÂ</a:t>
            </a:r>
            <a:r>
              <a:rPr lang="en-US" sz="3000" b="1" dirty="0">
                <a:solidFill>
                  <a:schemeClr val="tx1"/>
                </a:solidFill>
                <a:latin typeface="ML-Aathira" pitchFamily="82" charset="0"/>
              </a:rPr>
              <a:t> h¶pIgnbpt¼mÄ \</a:t>
            </a:r>
            <a:r>
              <a:rPr lang="en-US" sz="3000" b="1" dirty="0" err="1">
                <a:solidFill>
                  <a:schemeClr val="tx1"/>
                </a:solidFill>
                <a:latin typeface="ML-Aathira" pitchFamily="82" charset="0"/>
              </a:rPr>
              <a:t>n§Ä</a:t>
            </a:r>
            <a:r>
              <a:rPr lang="en-US" sz="3000" b="1" dirty="0">
                <a:solidFill>
                  <a:schemeClr val="tx1"/>
                </a:solidFill>
                <a:latin typeface="ML-Aathira" pitchFamily="82" charset="0"/>
              </a:rPr>
              <a:t> </a:t>
            </a:r>
            <a:r>
              <a:rPr lang="en-US" sz="3000" b="1" dirty="0" err="1">
                <a:solidFill>
                  <a:schemeClr val="tx1"/>
                </a:solidFill>
                <a:latin typeface="ML-Aathira" pitchFamily="82" charset="0"/>
              </a:rPr>
              <a:t>iàn</a:t>
            </a:r>
            <a:r>
              <a:rPr lang="en-US" sz="3000" b="1" dirty="0">
                <a:solidFill>
                  <a:schemeClr val="tx1"/>
                </a:solidFill>
                <a:latin typeface="ML-Aathira" pitchFamily="82" charset="0"/>
              </a:rPr>
              <a:t>{]m]</a:t>
            </a:r>
            <a:r>
              <a:rPr lang="en-US" sz="3000" b="1" dirty="0" err="1">
                <a:solidFill>
                  <a:schemeClr val="tx1"/>
                </a:solidFill>
                <a:latin typeface="ML-Aathira" pitchFamily="82" charset="0"/>
              </a:rPr>
              <a:t>n¡pw</a:t>
            </a:r>
            <a:r>
              <a:rPr lang="en-US" sz="3000" b="1" dirty="0">
                <a:solidFill>
                  <a:schemeClr val="tx1"/>
                </a:solidFill>
                <a:latin typeface="ML-Aathira" pitchFamily="82" charset="0"/>
              </a:rPr>
              <a:t>, </a:t>
            </a:r>
            <a:r>
              <a:rPr lang="en-US" sz="3000" b="1" dirty="0" err="1">
                <a:solidFill>
                  <a:schemeClr val="tx1"/>
                </a:solidFill>
                <a:latin typeface="ML-Aathira" pitchFamily="82" charset="0"/>
              </a:rPr>
              <a:t>Pdpkteanepw</a:t>
            </a:r>
            <a:r>
              <a:rPr lang="en-US" sz="3000" b="1" dirty="0">
                <a:solidFill>
                  <a:schemeClr val="tx1"/>
                </a:solidFill>
                <a:latin typeface="ML-Aathira" pitchFamily="82" charset="0"/>
              </a:rPr>
              <a:t> </a:t>
            </a:r>
            <a:r>
              <a:rPr lang="en-US" sz="3000" b="1" dirty="0" err="1">
                <a:solidFill>
                  <a:schemeClr val="tx1"/>
                </a:solidFill>
                <a:latin typeface="ML-Aathira" pitchFamily="82" charset="0"/>
              </a:rPr>
              <a:t>bqZbm</a:t>
            </a:r>
            <a:r>
              <a:rPr lang="en-US" sz="3000" b="1" dirty="0">
                <a:solidFill>
                  <a:schemeClr val="tx1"/>
                </a:solidFill>
                <a:latin typeface="ML-Aathira" pitchFamily="82" charset="0"/>
              </a:rPr>
              <a:t> </a:t>
            </a:r>
            <a:r>
              <a:rPr lang="en-US" sz="3000" b="1" dirty="0" err="1">
                <a:solidFill>
                  <a:schemeClr val="tx1"/>
                </a:solidFill>
                <a:latin typeface="ML-Aathira" pitchFamily="82" charset="0"/>
              </a:rPr>
              <a:t>apgph</a:t>
            </a:r>
            <a:r>
              <a:rPr lang="en-US" sz="3000" b="1" dirty="0">
                <a:solidFill>
                  <a:schemeClr val="tx1"/>
                </a:solidFill>
                <a:latin typeface="ML-Aathira" pitchFamily="82" charset="0"/>
              </a:rPr>
              <a:t>\</a:t>
            </a:r>
            <a:r>
              <a:rPr lang="en-US" sz="3000" b="1" dirty="0" err="1">
                <a:solidFill>
                  <a:schemeClr val="tx1"/>
                </a:solidFill>
                <a:latin typeface="ML-Aathira" pitchFamily="82" charset="0"/>
              </a:rPr>
              <a:t>nepw</a:t>
            </a:r>
            <a:r>
              <a:rPr lang="en-US" sz="3000" b="1" dirty="0">
                <a:solidFill>
                  <a:schemeClr val="tx1"/>
                </a:solidFill>
                <a:latin typeface="ML-Aathira" pitchFamily="82" charset="0"/>
              </a:rPr>
              <a:t> </a:t>
            </a:r>
            <a:r>
              <a:rPr lang="en-US" sz="3000" b="1" dirty="0" err="1">
                <a:solidFill>
                  <a:schemeClr val="tx1"/>
                </a:solidFill>
                <a:latin typeface="ML-Aathira" pitchFamily="82" charset="0"/>
              </a:rPr>
              <a:t>kacnbmbnepw</a:t>
            </a:r>
            <a:r>
              <a:rPr lang="en-US" sz="3000" b="1" dirty="0">
                <a:solidFill>
                  <a:schemeClr val="tx1"/>
                </a:solidFill>
                <a:latin typeface="ML-Aathira" pitchFamily="82" charset="0"/>
              </a:rPr>
              <a:t> `</a:t>
            </a:r>
            <a:r>
              <a:rPr lang="en-US" sz="3000" b="1" dirty="0" err="1">
                <a:solidFill>
                  <a:schemeClr val="tx1"/>
                </a:solidFill>
                <a:latin typeface="ML-Aathira" pitchFamily="82" charset="0"/>
              </a:rPr>
              <a:t>qanbpsS</a:t>
            </a:r>
            <a:r>
              <a:rPr lang="en-US" sz="3000" b="1" dirty="0">
                <a:solidFill>
                  <a:schemeClr val="tx1"/>
                </a:solidFill>
                <a:latin typeface="ML-Aathira" pitchFamily="82" charset="0"/>
              </a:rPr>
              <a:t> </a:t>
            </a:r>
            <a:r>
              <a:rPr lang="en-US" sz="3000" b="1" dirty="0" err="1">
                <a:solidFill>
                  <a:schemeClr val="tx1"/>
                </a:solidFill>
                <a:latin typeface="ML-Aathira" pitchFamily="82" charset="0"/>
              </a:rPr>
              <a:t>AXnÀ¯nIÄhscbpw</a:t>
            </a:r>
            <a:r>
              <a:rPr lang="en-US" sz="3000" b="1" dirty="0">
                <a:solidFill>
                  <a:schemeClr val="tx1"/>
                </a:solidFill>
                <a:latin typeface="ML-Aathira" pitchFamily="82" charset="0"/>
              </a:rPr>
              <a:t> \</a:t>
            </a:r>
            <a:r>
              <a:rPr lang="en-US" sz="3000" b="1" dirty="0" err="1">
                <a:solidFill>
                  <a:schemeClr val="tx1"/>
                </a:solidFill>
                <a:latin typeface="ML-Aathira" pitchFamily="82" charset="0"/>
              </a:rPr>
              <a:t>n§Ä</a:t>
            </a:r>
            <a:r>
              <a:rPr lang="en-US" sz="3000" b="1" dirty="0">
                <a:solidFill>
                  <a:schemeClr val="tx1"/>
                </a:solidFill>
                <a:latin typeface="ML-Aathira" pitchFamily="82" charset="0"/>
              </a:rPr>
              <a:t> F\</a:t>
            </a:r>
            <a:r>
              <a:rPr lang="en-US" sz="3000" b="1" dirty="0" err="1">
                <a:solidFill>
                  <a:schemeClr val="tx1"/>
                </a:solidFill>
                <a:latin typeface="ML-Aathira" pitchFamily="82" charset="0"/>
              </a:rPr>
              <a:t>n¡p</a:t>
            </a:r>
            <a:r>
              <a:rPr lang="en-US" sz="3000" b="1" dirty="0">
                <a:solidFill>
                  <a:schemeClr val="tx1"/>
                </a:solidFill>
                <a:latin typeface="ML-Aathira" pitchFamily="82" charset="0"/>
              </a:rPr>
              <a:t> </a:t>
            </a:r>
            <a:r>
              <a:rPr lang="en-US" sz="3000" b="1" dirty="0" err="1">
                <a:solidFill>
                  <a:schemeClr val="tx1"/>
                </a:solidFill>
                <a:latin typeface="ML-Aathira" pitchFamily="82" charset="0"/>
              </a:rPr>
              <a:t>km£nIfmbncn¡pIbpw</a:t>
            </a:r>
            <a:r>
              <a:rPr lang="en-US" sz="3000" b="1" dirty="0">
                <a:solidFill>
                  <a:schemeClr val="tx1"/>
                </a:solidFill>
                <a:latin typeface="ML-Aathira" pitchFamily="82" charset="0"/>
              </a:rPr>
              <a:t> </a:t>
            </a:r>
            <a:r>
              <a:rPr lang="en-US" sz="3000" b="1" dirty="0" err="1">
                <a:solidFill>
                  <a:schemeClr val="tx1"/>
                </a:solidFill>
                <a:latin typeface="ML-Aathira" pitchFamily="82" charset="0"/>
              </a:rPr>
              <a:t>sN¿pw</a:t>
            </a:r>
            <a:r>
              <a:rPr lang="en-US" sz="3000" b="1" dirty="0">
                <a:solidFill>
                  <a:schemeClr val="tx1"/>
                </a:solidFill>
                <a:latin typeface="ML-Aathira" pitchFamily="82" charset="0"/>
              </a:rPr>
              <a:t>.''</a:t>
            </a:r>
          </a:p>
          <a:p>
            <a:pPr algn="just">
              <a:buNone/>
            </a:pPr>
            <a:endParaRPr lang="en-US" sz="3000" b="1" dirty="0">
              <a:solidFill>
                <a:schemeClr val="tx1"/>
              </a:solidFill>
              <a:latin typeface="ML-Aathira" pitchFamily="82" charset="0"/>
            </a:endParaRPr>
          </a:p>
        </p:txBody>
      </p:sp>
      <p:pic>
        <p:nvPicPr>
          <p:cNvPr id="1026" name="Picture 2" descr="D:\web photo\Feast-of-Weeks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305582" y="3392487"/>
            <a:ext cx="2485618" cy="3465513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905000" y="5943600"/>
            <a:ext cx="5875559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endParaRPr lang="en-US" sz="2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endParaRPr lang="en-US" sz="2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pPr>
              <a:buClrTx/>
            </a:pPr>
            <a:endParaRPr lang="en-US" sz="2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304800" y="381000"/>
            <a:ext cx="8458200" cy="640080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sz="3500" b="1" dirty="0">
                <a:solidFill>
                  <a:srgbClr val="FF00FF"/>
                </a:solidFill>
                <a:latin typeface="ML-Aathira" pitchFamily="82" charset="0"/>
              </a:rPr>
              <a:t>t{]</a:t>
            </a:r>
            <a:r>
              <a:rPr lang="en-US" sz="3500" b="1" dirty="0" err="1">
                <a:solidFill>
                  <a:srgbClr val="FF00FF"/>
                </a:solidFill>
                <a:latin typeface="ML-Aathira" pitchFamily="82" charset="0"/>
              </a:rPr>
              <a:t>jnX</a:t>
            </a:r>
            <a:r>
              <a:rPr lang="en-US" sz="3500" b="1" dirty="0">
                <a:solidFill>
                  <a:srgbClr val="FF00FF"/>
                </a:solidFill>
                <a:latin typeface="ML-Aathira" pitchFamily="82" charset="0"/>
              </a:rPr>
              <a:t> </a:t>
            </a:r>
            <a:r>
              <a:rPr lang="en-US" sz="3500" b="1" dirty="0" err="1">
                <a:solidFill>
                  <a:srgbClr val="FF00FF"/>
                </a:solidFill>
                <a:latin typeface="ML-Aathira" pitchFamily="82" charset="0"/>
              </a:rPr>
              <a:t>ZuXyw</a:t>
            </a:r>
            <a:r>
              <a:rPr lang="en-US" sz="3500" b="1" dirty="0">
                <a:solidFill>
                  <a:srgbClr val="FF00FF"/>
                </a:solidFill>
                <a:latin typeface="ML-Aathira" pitchFamily="82" charset="0"/>
              </a:rPr>
              <a:t> </a:t>
            </a:r>
          </a:p>
          <a:p>
            <a:pPr algn="just"/>
            <a:r>
              <a:rPr lang="en-US" sz="3000" b="1" dirty="0">
                <a:solidFill>
                  <a:schemeClr val="tx1"/>
                </a:solidFill>
                <a:latin typeface="ML-Aathira" pitchFamily="82" charset="0"/>
              </a:rPr>
              <a:t> 	</a:t>
            </a:r>
            <a:r>
              <a:rPr lang="en-US" sz="3000" b="1" dirty="0" err="1">
                <a:solidFill>
                  <a:schemeClr val="tx1"/>
                </a:solidFill>
                <a:latin typeface="ML-Aathira" pitchFamily="82" charset="0"/>
              </a:rPr>
              <a:t>Cutim</a:t>
            </a:r>
            <a:r>
              <a:rPr lang="en-US" sz="3000" b="1" dirty="0">
                <a:solidFill>
                  <a:schemeClr val="tx1"/>
                </a:solidFill>
                <a:latin typeface="ML-Aathira" pitchFamily="82" charset="0"/>
              </a:rPr>
              <a:t> \</a:t>
            </a:r>
            <a:r>
              <a:rPr lang="en-US" sz="3000" b="1" dirty="0" err="1">
                <a:solidFill>
                  <a:schemeClr val="tx1"/>
                </a:solidFill>
                <a:latin typeface="ML-Aathira" pitchFamily="82" charset="0"/>
              </a:rPr>
              <a:t>nÀt±in¨Xpt</a:t>
            </a:r>
            <a:r>
              <a:rPr lang="en-US" sz="3000" b="1" dirty="0">
                <a:solidFill>
                  <a:schemeClr val="tx1"/>
                </a:solidFill>
                <a:latin typeface="ML-Aathira" pitchFamily="82" charset="0"/>
              </a:rPr>
              <a:t>]</a:t>
            </a:r>
            <a:r>
              <a:rPr lang="en-US" sz="3000" b="1" dirty="0" err="1">
                <a:solidFill>
                  <a:schemeClr val="tx1"/>
                </a:solidFill>
                <a:latin typeface="ML-Aathira" pitchFamily="82" charset="0"/>
              </a:rPr>
              <a:t>mse</a:t>
            </a:r>
            <a:r>
              <a:rPr lang="en-US" sz="3000" b="1" dirty="0">
                <a:solidFill>
                  <a:schemeClr val="tx1"/>
                </a:solidFill>
                <a:latin typeface="ML-Aathira" pitchFamily="82" charset="0"/>
              </a:rPr>
              <a:t> ]</a:t>
            </a:r>
            <a:r>
              <a:rPr lang="en-US" sz="3000" b="1" dirty="0" err="1">
                <a:solidFill>
                  <a:schemeClr val="tx1"/>
                </a:solidFill>
                <a:latin typeface="ML-Aathira" pitchFamily="82" charset="0"/>
              </a:rPr>
              <a:t>Xns</a:t>
            </a:r>
            <a:r>
              <a:rPr lang="en-US" sz="3000" b="1" dirty="0">
                <a:solidFill>
                  <a:schemeClr val="tx1"/>
                </a:solidFill>
                <a:latin typeface="ML-Aathira" pitchFamily="82" charset="0"/>
              </a:rPr>
              <a:t>\</a:t>
            </a:r>
            <a:r>
              <a:rPr lang="en-US" sz="3000" b="1" dirty="0" err="1">
                <a:solidFill>
                  <a:schemeClr val="tx1"/>
                </a:solidFill>
                <a:latin typeface="ML-Aathira" pitchFamily="82" charset="0"/>
              </a:rPr>
              <a:t>m¶p</a:t>
            </a:r>
            <a:r>
              <a:rPr lang="en-US" sz="3000" b="1" dirty="0">
                <a:solidFill>
                  <a:schemeClr val="tx1"/>
                </a:solidFill>
                <a:latin typeface="ML-Aathira" pitchFamily="82" charset="0"/>
              </a:rPr>
              <a:t> </a:t>
            </a:r>
            <a:r>
              <a:rPr lang="en-US" sz="3000" b="1" dirty="0" err="1">
                <a:solidFill>
                  <a:schemeClr val="tx1"/>
                </a:solidFill>
                <a:latin typeface="ML-Aathira" pitchFamily="82" charset="0"/>
              </a:rPr>
              <a:t>injy·mcpw</a:t>
            </a:r>
            <a:r>
              <a:rPr lang="en-US" sz="3000" b="1" dirty="0">
                <a:solidFill>
                  <a:schemeClr val="tx1"/>
                </a:solidFill>
                <a:latin typeface="ML-Aathira" pitchFamily="82" charset="0"/>
              </a:rPr>
              <a:t> </a:t>
            </a:r>
            <a:r>
              <a:rPr lang="en-US" sz="3000" b="1" dirty="0" err="1">
                <a:solidFill>
                  <a:schemeClr val="tx1"/>
                </a:solidFill>
                <a:latin typeface="ML-Aathira" pitchFamily="82" charset="0"/>
              </a:rPr>
              <a:t>Keoenbnse</a:t>
            </a:r>
            <a:r>
              <a:rPr lang="en-US" sz="3000" b="1" dirty="0">
                <a:solidFill>
                  <a:schemeClr val="tx1"/>
                </a:solidFill>
                <a:latin typeface="ML-Aathira" pitchFamily="82" charset="0"/>
              </a:rPr>
              <a:t> </a:t>
            </a:r>
            <a:r>
              <a:rPr lang="en-US" sz="3000" b="1" dirty="0" err="1">
                <a:solidFill>
                  <a:schemeClr val="tx1"/>
                </a:solidFill>
                <a:latin typeface="ML-Aathira" pitchFamily="82" charset="0"/>
              </a:rPr>
              <a:t>aebnte¡p</a:t>
            </a:r>
            <a:r>
              <a:rPr lang="en-US" sz="3000" b="1" dirty="0">
                <a:solidFill>
                  <a:schemeClr val="tx1"/>
                </a:solidFill>
                <a:latin typeface="ML-Aathira" pitchFamily="82" charset="0"/>
              </a:rPr>
              <a:t> t]</a:t>
            </a:r>
            <a:r>
              <a:rPr lang="en-US" sz="3000" b="1" dirty="0" err="1">
                <a:solidFill>
                  <a:schemeClr val="tx1"/>
                </a:solidFill>
                <a:latin typeface="ML-Aathira" pitchFamily="82" charset="0"/>
              </a:rPr>
              <a:t>mbn</a:t>
            </a:r>
            <a:r>
              <a:rPr lang="en-US" sz="3000" b="1" dirty="0">
                <a:solidFill>
                  <a:schemeClr val="tx1"/>
                </a:solidFill>
                <a:latin typeface="ML-Aathira" pitchFamily="82" charset="0"/>
              </a:rPr>
              <a:t>. </a:t>
            </a:r>
          </a:p>
          <a:p>
            <a:pPr algn="just"/>
            <a:r>
              <a:rPr lang="en-US" sz="3000" b="1" dirty="0">
                <a:solidFill>
                  <a:schemeClr val="tx1"/>
                </a:solidFill>
                <a:latin typeface="ML-Aathira" pitchFamily="82" charset="0"/>
              </a:rPr>
              <a:t> 	</a:t>
            </a:r>
            <a:r>
              <a:rPr lang="en-US" sz="3000" b="1" dirty="0" err="1">
                <a:solidFill>
                  <a:schemeClr val="tx1"/>
                </a:solidFill>
                <a:latin typeface="ML-Aathira" pitchFamily="82" charset="0"/>
              </a:rPr>
              <a:t>kÀhtemI¯n</a:t>
            </a:r>
            <a:r>
              <a:rPr lang="en-US" sz="3000" b="1" dirty="0">
                <a:solidFill>
                  <a:schemeClr val="tx1"/>
                </a:solidFill>
                <a:latin typeface="ML-Aathira" pitchFamily="82" charset="0"/>
              </a:rPr>
              <a:t>\pw </a:t>
            </a:r>
            <a:r>
              <a:rPr lang="en-US" sz="3000" b="1" dirty="0" err="1">
                <a:solidFill>
                  <a:schemeClr val="tx1"/>
                </a:solidFill>
                <a:latin typeface="ML-Aathira" pitchFamily="82" charset="0"/>
              </a:rPr>
              <a:t>th­nbpÅ</a:t>
            </a:r>
            <a:r>
              <a:rPr lang="en-US" sz="3000" b="1" dirty="0">
                <a:solidFill>
                  <a:schemeClr val="tx1"/>
                </a:solidFill>
                <a:latin typeface="ML-Aathira" pitchFamily="82" charset="0"/>
              </a:rPr>
              <a:t> </a:t>
            </a:r>
            <a:r>
              <a:rPr lang="en-US" sz="3000" b="1" dirty="0" err="1">
                <a:solidFill>
                  <a:schemeClr val="tx1"/>
                </a:solidFill>
                <a:latin typeface="ML-Aathira" pitchFamily="82" charset="0"/>
              </a:rPr>
              <a:t>c£bpsS</a:t>
            </a:r>
            <a:r>
              <a:rPr lang="en-US" sz="3000" b="1" dirty="0">
                <a:solidFill>
                  <a:schemeClr val="tx1"/>
                </a:solidFill>
                <a:latin typeface="ML-Aathira" pitchFamily="82" charset="0"/>
              </a:rPr>
              <a:t> </a:t>
            </a:r>
            <a:r>
              <a:rPr lang="en-US" sz="3000" b="1" dirty="0" err="1">
                <a:solidFill>
                  <a:schemeClr val="tx1"/>
                </a:solidFill>
                <a:latin typeface="ML-Aathira" pitchFamily="82" charset="0"/>
              </a:rPr>
              <a:t>kphntijw</a:t>
            </a:r>
            <a:r>
              <a:rPr lang="en-US" sz="3000" b="1" dirty="0">
                <a:solidFill>
                  <a:schemeClr val="tx1"/>
                </a:solidFill>
                <a:latin typeface="ML-Aathira" pitchFamily="82" charset="0"/>
              </a:rPr>
              <a:t> </a:t>
            </a:r>
            <a:r>
              <a:rPr lang="en-US" sz="3000" b="1" dirty="0" err="1">
                <a:solidFill>
                  <a:schemeClr val="tx1"/>
                </a:solidFill>
                <a:latin typeface="ML-Aathira" pitchFamily="82" charset="0"/>
              </a:rPr>
              <a:t>temI¯nsâ</a:t>
            </a:r>
            <a:r>
              <a:rPr lang="en-US" sz="3000" b="1" dirty="0">
                <a:solidFill>
                  <a:schemeClr val="tx1"/>
                </a:solidFill>
                <a:latin typeface="ML-Aathira" pitchFamily="82" charset="0"/>
              </a:rPr>
              <a:t> </a:t>
            </a:r>
            <a:r>
              <a:rPr lang="en-US" sz="3000" b="1" dirty="0" err="1">
                <a:solidFill>
                  <a:schemeClr val="tx1"/>
                </a:solidFill>
                <a:latin typeface="ML-Aathira" pitchFamily="82" charset="0"/>
              </a:rPr>
              <a:t>AXnÀ¯nIÄhsc</a:t>
            </a:r>
            <a:r>
              <a:rPr lang="en-US" sz="3000" b="1" dirty="0">
                <a:solidFill>
                  <a:schemeClr val="tx1"/>
                </a:solidFill>
                <a:latin typeface="ML-Aathira" pitchFamily="82" charset="0"/>
              </a:rPr>
              <a:t>  </a:t>
            </a:r>
            <a:r>
              <a:rPr lang="en-US" sz="3000" b="1" dirty="0" err="1">
                <a:solidFill>
                  <a:schemeClr val="tx1"/>
                </a:solidFill>
                <a:latin typeface="ML-Aathira" pitchFamily="82" charset="0"/>
              </a:rPr>
              <a:t>F¯n¡phm</a:t>
            </a:r>
            <a:r>
              <a:rPr lang="en-US" sz="3000" b="1" dirty="0">
                <a:solidFill>
                  <a:schemeClr val="tx1"/>
                </a:solidFill>
                <a:latin typeface="ML-Aathira" pitchFamily="82" charset="0"/>
              </a:rPr>
              <a:t>\</a:t>
            </a:r>
            <a:r>
              <a:rPr lang="en-US" sz="3000" b="1" dirty="0" err="1">
                <a:solidFill>
                  <a:schemeClr val="tx1"/>
                </a:solidFill>
                <a:latin typeface="ML-Aathira" pitchFamily="82" charset="0"/>
              </a:rPr>
              <a:t>pÅ</a:t>
            </a:r>
            <a:r>
              <a:rPr lang="en-US" sz="3000" b="1" dirty="0">
                <a:solidFill>
                  <a:schemeClr val="tx1"/>
                </a:solidFill>
                <a:latin typeface="ML-Aathira" pitchFamily="82" charset="0"/>
              </a:rPr>
              <a:t> </a:t>
            </a:r>
            <a:r>
              <a:rPr lang="en-US" sz="3000" b="1" dirty="0" err="1">
                <a:solidFill>
                  <a:schemeClr val="tx1"/>
                </a:solidFill>
                <a:latin typeface="ML-Aathira" pitchFamily="82" charset="0"/>
              </a:rPr>
              <a:t>ZuXyamWv</a:t>
            </a:r>
            <a:r>
              <a:rPr lang="en-US" sz="3000" b="1" dirty="0">
                <a:solidFill>
                  <a:schemeClr val="tx1"/>
                </a:solidFill>
                <a:latin typeface="ML-Aathira" pitchFamily="82" charset="0"/>
              </a:rPr>
              <a:t> </a:t>
            </a:r>
            <a:r>
              <a:rPr lang="en-US" sz="3000" b="1" dirty="0" err="1">
                <a:solidFill>
                  <a:schemeClr val="tx1"/>
                </a:solidFill>
                <a:latin typeface="ML-Aathira" pitchFamily="82" charset="0"/>
              </a:rPr>
              <a:t>Cutim</a:t>
            </a:r>
            <a:r>
              <a:rPr lang="en-US" sz="3000" b="1" dirty="0">
                <a:solidFill>
                  <a:schemeClr val="tx1"/>
                </a:solidFill>
                <a:latin typeface="ML-Aathira" pitchFamily="82" charset="0"/>
              </a:rPr>
              <a:t> </a:t>
            </a:r>
            <a:r>
              <a:rPr lang="en-US" sz="3000" b="1" dirty="0" err="1">
                <a:solidFill>
                  <a:schemeClr val="tx1"/>
                </a:solidFill>
                <a:latin typeface="ML-Aathira" pitchFamily="82" charset="0"/>
              </a:rPr>
              <a:t>injyÀ¡p</a:t>
            </a:r>
            <a:r>
              <a:rPr lang="en-US" sz="3000" b="1" dirty="0">
                <a:solidFill>
                  <a:schemeClr val="tx1"/>
                </a:solidFill>
                <a:latin typeface="ML-Aathira" pitchFamily="82" charset="0"/>
              </a:rPr>
              <a:t> \</a:t>
            </a:r>
            <a:r>
              <a:rPr lang="en-US" sz="3000" b="1" dirty="0" err="1">
                <a:solidFill>
                  <a:schemeClr val="tx1"/>
                </a:solidFill>
                <a:latin typeface="ML-Aathira" pitchFamily="82" charset="0"/>
              </a:rPr>
              <a:t>ÂInbXv</a:t>
            </a:r>
            <a:r>
              <a:rPr lang="en-US" sz="3000" b="1" dirty="0">
                <a:solidFill>
                  <a:schemeClr val="tx1"/>
                </a:solidFill>
                <a:latin typeface="ML-Aathira" pitchFamily="82" charset="0"/>
              </a:rPr>
              <a:t>. ]</a:t>
            </a:r>
            <a:r>
              <a:rPr lang="en-US" sz="3000" b="1" dirty="0" err="1">
                <a:solidFill>
                  <a:schemeClr val="tx1"/>
                </a:solidFill>
                <a:latin typeface="ML-Aathira" pitchFamily="82" charset="0"/>
              </a:rPr>
              <a:t>Tn¸n¡pI</a:t>
            </a:r>
            <a:r>
              <a:rPr lang="en-US" sz="3000" b="1" dirty="0">
                <a:solidFill>
                  <a:schemeClr val="tx1"/>
                </a:solidFill>
                <a:latin typeface="ML-Aathira" pitchFamily="82" charset="0"/>
              </a:rPr>
              <a:t>, </a:t>
            </a:r>
            <a:r>
              <a:rPr lang="en-US" sz="3000" b="1" dirty="0" err="1">
                <a:solidFill>
                  <a:schemeClr val="tx1"/>
                </a:solidFill>
                <a:latin typeface="ML-Aathira" pitchFamily="82" charset="0"/>
              </a:rPr>
              <a:t>F¶Xv</a:t>
            </a:r>
            <a:r>
              <a:rPr lang="en-US" sz="3000" b="1" dirty="0">
                <a:solidFill>
                  <a:schemeClr val="tx1"/>
                </a:solidFill>
                <a:latin typeface="ML-Aathira" pitchFamily="82" charset="0"/>
              </a:rPr>
              <a:t> </a:t>
            </a:r>
            <a:r>
              <a:rPr lang="en-US" sz="3000" b="1" dirty="0" err="1">
                <a:solidFill>
                  <a:schemeClr val="tx1"/>
                </a:solidFill>
                <a:latin typeface="ML-Aathira" pitchFamily="82" charset="0"/>
              </a:rPr>
              <a:t>k`bpsS</a:t>
            </a:r>
            <a:r>
              <a:rPr lang="en-US" sz="3000" b="1" dirty="0">
                <a:solidFill>
                  <a:schemeClr val="tx1"/>
                </a:solidFill>
                <a:latin typeface="ML-Aathira" pitchFamily="82" charset="0"/>
              </a:rPr>
              <a:t> {][m\</a:t>
            </a:r>
            <a:r>
              <a:rPr lang="en-US" sz="3000" b="1" dirty="0" err="1">
                <a:solidFill>
                  <a:schemeClr val="tx1"/>
                </a:solidFill>
                <a:latin typeface="ML-Aathira" pitchFamily="82" charset="0"/>
              </a:rPr>
              <a:t>ZuXyamWv</a:t>
            </a:r>
            <a:r>
              <a:rPr lang="en-US" sz="3000" b="1" dirty="0">
                <a:solidFill>
                  <a:schemeClr val="tx1"/>
                </a:solidFill>
                <a:latin typeface="ML-Aathira" pitchFamily="82" charset="0"/>
              </a:rPr>
              <a:t>. </a:t>
            </a:r>
            <a:r>
              <a:rPr lang="en-US" sz="3000" b="1" dirty="0" err="1">
                <a:solidFill>
                  <a:schemeClr val="tx1"/>
                </a:solidFill>
                <a:latin typeface="ML-Aathira" pitchFamily="82" charset="0"/>
              </a:rPr>
              <a:t>kphntij¯nÂ</a:t>
            </a:r>
            <a:r>
              <a:rPr lang="en-US" sz="3000" b="1" dirty="0">
                <a:solidFill>
                  <a:schemeClr val="tx1"/>
                </a:solidFill>
                <a:latin typeface="ML-Aathira" pitchFamily="82" charset="0"/>
              </a:rPr>
              <a:t> </a:t>
            </a:r>
            <a:r>
              <a:rPr lang="en-US" sz="3000" b="1" dirty="0" err="1">
                <a:solidFill>
                  <a:schemeClr val="tx1"/>
                </a:solidFill>
                <a:latin typeface="ML-Aathira" pitchFamily="82" charset="0"/>
              </a:rPr>
              <a:t>hnizkn</a:t>
            </a:r>
            <a:r>
              <a:rPr lang="en-US" sz="3000" b="1" dirty="0">
                <a:solidFill>
                  <a:schemeClr val="tx1"/>
                </a:solidFill>
                <a:latin typeface="ML-Aathira" pitchFamily="82" charset="0"/>
              </a:rPr>
              <a:t> ¡</a:t>
            </a:r>
            <a:r>
              <a:rPr lang="en-US" sz="3000" b="1" dirty="0" err="1">
                <a:solidFill>
                  <a:schemeClr val="tx1"/>
                </a:solidFill>
                <a:latin typeface="ML-Aathira" pitchFamily="82" charset="0"/>
              </a:rPr>
              <a:t>p¶hsc</a:t>
            </a:r>
            <a:r>
              <a:rPr lang="en-US" sz="3000" b="1" dirty="0">
                <a:solidFill>
                  <a:schemeClr val="tx1"/>
                </a:solidFill>
                <a:latin typeface="ML-Aathira" pitchFamily="82" charset="0"/>
              </a:rPr>
              <a:t> amt½mZokhgn </a:t>
            </a:r>
            <a:r>
              <a:rPr lang="en-US" sz="3000" b="1" dirty="0" err="1">
                <a:solidFill>
                  <a:schemeClr val="tx1"/>
                </a:solidFill>
                <a:latin typeface="ML-Aathira" pitchFamily="82" charset="0"/>
              </a:rPr>
              <a:t>Cutimbnte¡v</a:t>
            </a:r>
            <a:r>
              <a:rPr lang="en-US" sz="3000" b="1" dirty="0">
                <a:solidFill>
                  <a:schemeClr val="tx1"/>
                </a:solidFill>
                <a:latin typeface="ML-Aathira" pitchFamily="82" charset="0"/>
              </a:rPr>
              <a:t> </a:t>
            </a:r>
            <a:r>
              <a:rPr lang="en-US" sz="3000" b="1" dirty="0" err="1">
                <a:solidFill>
                  <a:schemeClr val="tx1"/>
                </a:solidFill>
                <a:latin typeface="ML-Aathira" pitchFamily="82" charset="0"/>
              </a:rPr>
              <a:t>DÄt¨À¡pIbpw</a:t>
            </a:r>
            <a:r>
              <a:rPr lang="en-US" sz="3000" b="1" dirty="0">
                <a:solidFill>
                  <a:schemeClr val="tx1"/>
                </a:solidFill>
                <a:latin typeface="ML-Aathira" pitchFamily="82" charset="0"/>
              </a:rPr>
              <a:t> {</a:t>
            </a:r>
            <a:r>
              <a:rPr lang="en-US" sz="3000" b="1" dirty="0" err="1">
                <a:solidFill>
                  <a:schemeClr val="tx1"/>
                </a:solidFill>
                <a:latin typeface="ML-Aathira" pitchFamily="82" charset="0"/>
              </a:rPr>
              <a:t>InkvXob</a:t>
            </a:r>
            <a:r>
              <a:rPr lang="en-US" sz="3000" b="1" dirty="0">
                <a:solidFill>
                  <a:schemeClr val="tx1"/>
                </a:solidFill>
                <a:latin typeface="ML-Aathira" pitchFamily="82" charset="0"/>
              </a:rPr>
              <a:t> </a:t>
            </a:r>
            <a:r>
              <a:rPr lang="en-US" sz="3000" b="1" dirty="0" err="1">
                <a:solidFill>
                  <a:schemeClr val="tx1"/>
                </a:solidFill>
                <a:latin typeface="ML-Aathira" pitchFamily="82" charset="0"/>
              </a:rPr>
              <a:t>hnizmk¯nsâ</a:t>
            </a:r>
            <a:r>
              <a:rPr lang="en-US" sz="3000" b="1" dirty="0">
                <a:solidFill>
                  <a:schemeClr val="tx1"/>
                </a:solidFill>
                <a:latin typeface="ML-Aathira" pitchFamily="82" charset="0"/>
              </a:rPr>
              <a:t> ]</a:t>
            </a:r>
            <a:r>
              <a:rPr lang="en-US" sz="3000" b="1" dirty="0" err="1">
                <a:solidFill>
                  <a:schemeClr val="tx1"/>
                </a:solidFill>
                <a:latin typeface="ML-Aathira" pitchFamily="82" charset="0"/>
              </a:rPr>
              <a:t>qÀ®Xbnte¡v</a:t>
            </a:r>
            <a:r>
              <a:rPr lang="en-US" sz="3000" b="1" dirty="0">
                <a:solidFill>
                  <a:schemeClr val="tx1"/>
                </a:solidFill>
                <a:latin typeface="ML-Aathira" pitchFamily="82" charset="0"/>
              </a:rPr>
              <a:t> </a:t>
            </a:r>
            <a:r>
              <a:rPr lang="en-US" sz="3000" b="1" dirty="0" err="1">
                <a:solidFill>
                  <a:schemeClr val="tx1"/>
                </a:solidFill>
                <a:latin typeface="ML-Aathira" pitchFamily="82" charset="0"/>
              </a:rPr>
              <a:t>Ahsc</a:t>
            </a:r>
            <a:r>
              <a:rPr lang="en-US" sz="3000" b="1" dirty="0">
                <a:solidFill>
                  <a:schemeClr val="tx1"/>
                </a:solidFill>
                <a:latin typeface="ML-Aathira" pitchFamily="82" charset="0"/>
              </a:rPr>
              <a:t> \</a:t>
            </a:r>
            <a:r>
              <a:rPr lang="en-US" sz="3000" b="1" dirty="0" err="1">
                <a:solidFill>
                  <a:schemeClr val="tx1"/>
                </a:solidFill>
                <a:latin typeface="ML-Aathira" pitchFamily="82" charset="0"/>
              </a:rPr>
              <a:t>bn¡pIbpw</a:t>
            </a:r>
            <a:r>
              <a:rPr lang="en-US" sz="3000" b="1" dirty="0">
                <a:solidFill>
                  <a:schemeClr val="tx1"/>
                </a:solidFill>
                <a:latin typeface="ML-Aathira" pitchFamily="82" charset="0"/>
              </a:rPr>
              <a:t> </a:t>
            </a:r>
            <a:r>
              <a:rPr lang="en-US" sz="3000" b="1" dirty="0" err="1">
                <a:solidFill>
                  <a:schemeClr val="tx1"/>
                </a:solidFill>
                <a:latin typeface="ML-Aathira" pitchFamily="82" charset="0"/>
              </a:rPr>
              <a:t>sN¿Ww</a:t>
            </a:r>
            <a:r>
              <a:rPr lang="en-US" sz="3000" b="1" dirty="0">
                <a:solidFill>
                  <a:schemeClr val="tx1"/>
                </a:solidFill>
                <a:latin typeface="ML-Aathira" pitchFamily="82" charset="0"/>
              </a:rPr>
              <a:t>. </a:t>
            </a:r>
            <a:r>
              <a:rPr lang="en-US" sz="3000" b="1" dirty="0" err="1">
                <a:solidFill>
                  <a:schemeClr val="tx1"/>
                </a:solidFill>
                <a:latin typeface="ML-Aathira" pitchFamily="82" charset="0"/>
              </a:rPr>
              <a:t>temIw</a:t>
            </a:r>
            <a:r>
              <a:rPr lang="en-US" sz="3000" b="1" dirty="0">
                <a:solidFill>
                  <a:schemeClr val="tx1"/>
                </a:solidFill>
                <a:latin typeface="ML-Aathira" pitchFamily="82" charset="0"/>
              </a:rPr>
              <a:t> apgph³ ]m]</a:t>
            </a:r>
            <a:r>
              <a:rPr lang="en-US" sz="3000" b="1" dirty="0" err="1">
                <a:solidFill>
                  <a:schemeClr val="tx1"/>
                </a:solidFill>
                <a:latin typeface="ML-Aathira" pitchFamily="82" charset="0"/>
              </a:rPr>
              <a:t>tamN</a:t>
            </a:r>
            <a:r>
              <a:rPr lang="en-US" sz="3000" b="1" dirty="0">
                <a:solidFill>
                  <a:schemeClr val="tx1"/>
                </a:solidFill>
                <a:latin typeface="ML-Aathira" pitchFamily="82" charset="0"/>
              </a:rPr>
              <a:t>\ ¯n\</a:t>
            </a:r>
            <a:r>
              <a:rPr lang="en-US" sz="3000" b="1" dirty="0" err="1">
                <a:solidFill>
                  <a:schemeClr val="tx1"/>
                </a:solidFill>
                <a:latin typeface="ML-Aathira" pitchFamily="82" charset="0"/>
              </a:rPr>
              <a:t>mbpÅ</a:t>
            </a:r>
            <a:r>
              <a:rPr lang="en-US" sz="3000" b="1" dirty="0">
                <a:solidFill>
                  <a:schemeClr val="tx1"/>
                </a:solidFill>
                <a:latin typeface="ML-Aathira" pitchFamily="82" charset="0"/>
              </a:rPr>
              <a:t> A\</a:t>
            </a:r>
            <a:r>
              <a:rPr lang="en-US" sz="3000" b="1" dirty="0" err="1">
                <a:solidFill>
                  <a:schemeClr val="tx1"/>
                </a:solidFill>
                <a:latin typeface="ML-Aathira" pitchFamily="82" charset="0"/>
              </a:rPr>
              <a:t>pXm</a:t>
            </a:r>
            <a:r>
              <a:rPr lang="en-US" sz="3000" b="1" dirty="0">
                <a:solidFill>
                  <a:schemeClr val="tx1"/>
                </a:solidFill>
                <a:latin typeface="ML-Aathira" pitchFamily="82" charset="0"/>
              </a:rPr>
              <a:t>]w {]</a:t>
            </a:r>
            <a:r>
              <a:rPr lang="en-US" sz="3000" b="1" dirty="0" err="1">
                <a:solidFill>
                  <a:schemeClr val="tx1"/>
                </a:solidFill>
                <a:latin typeface="ML-Aathira" pitchFamily="82" charset="0"/>
              </a:rPr>
              <a:t>kwKn¡s¸SWsa</a:t>
            </a:r>
            <a:r>
              <a:rPr lang="en-US" sz="3000" b="1" dirty="0">
                <a:solidFill>
                  <a:schemeClr val="tx1"/>
                </a:solidFill>
                <a:latin typeface="ML-Aathira" pitchFamily="82" charset="0"/>
              </a:rPr>
              <a:t>¶ </a:t>
            </a:r>
            <a:r>
              <a:rPr lang="en-US" sz="3000" b="1" dirty="0" err="1">
                <a:solidFill>
                  <a:schemeClr val="tx1"/>
                </a:solidFill>
                <a:latin typeface="ML-Aathira" pitchFamily="82" charset="0"/>
              </a:rPr>
              <a:t>Iev</a:t>
            </a:r>
            <a:r>
              <a:rPr lang="en-US" sz="3000" b="1" dirty="0">
                <a:solidFill>
                  <a:schemeClr val="tx1"/>
                </a:solidFill>
                <a:latin typeface="ML-Aathira" pitchFamily="82" charset="0"/>
              </a:rPr>
              <a:t>]\, </a:t>
            </a:r>
            <a:r>
              <a:rPr lang="en-US" sz="3000" b="1" dirty="0" err="1">
                <a:solidFill>
                  <a:schemeClr val="tx1"/>
                </a:solidFill>
                <a:latin typeface="ML-Aathira" pitchFamily="82" charset="0"/>
              </a:rPr>
              <a:t>c£bpsS</a:t>
            </a:r>
            <a:r>
              <a:rPr lang="en-US" sz="3000" b="1" dirty="0">
                <a:solidFill>
                  <a:schemeClr val="tx1"/>
                </a:solidFill>
                <a:latin typeface="ML-Aathira" pitchFamily="82" charset="0"/>
              </a:rPr>
              <a:t> </a:t>
            </a:r>
            <a:r>
              <a:rPr lang="en-US" sz="3000" b="1" dirty="0" err="1">
                <a:solidFill>
                  <a:schemeClr val="tx1"/>
                </a:solidFill>
                <a:latin typeface="ML-Aathira" pitchFamily="82" charset="0"/>
              </a:rPr>
              <a:t>kZzmÀ</a:t>
            </a:r>
            <a:r>
              <a:rPr lang="en-US" sz="3000" b="1" dirty="0">
                <a:solidFill>
                  <a:schemeClr val="tx1"/>
                </a:solidFill>
                <a:latin typeface="ML-Aathira" pitchFamily="82" charset="0"/>
              </a:rPr>
              <a:t>¯ </a:t>
            </a:r>
            <a:r>
              <a:rPr lang="en-US" sz="3000" b="1" dirty="0" err="1">
                <a:solidFill>
                  <a:schemeClr val="tx1"/>
                </a:solidFill>
                <a:latin typeface="ML-Aathira" pitchFamily="82" charset="0"/>
              </a:rPr>
              <a:t>Adnbn¡m</a:t>
            </a:r>
            <a:r>
              <a:rPr lang="en-US" sz="3000" b="1" dirty="0">
                <a:solidFill>
                  <a:schemeClr val="tx1"/>
                </a:solidFill>
                <a:latin typeface="ML-Aathira" pitchFamily="82" charset="0"/>
              </a:rPr>
              <a:t>\</a:t>
            </a:r>
            <a:r>
              <a:rPr lang="en-US" sz="3000" b="1" dirty="0" err="1">
                <a:solidFill>
                  <a:schemeClr val="tx1"/>
                </a:solidFill>
                <a:latin typeface="ML-Aathira" pitchFamily="82" charset="0"/>
              </a:rPr>
              <a:t>pÅ</a:t>
            </a:r>
            <a:r>
              <a:rPr lang="en-US" sz="3000" b="1" dirty="0">
                <a:solidFill>
                  <a:schemeClr val="tx1"/>
                </a:solidFill>
                <a:latin typeface="ML-Aathira" pitchFamily="82" charset="0"/>
              </a:rPr>
              <a:t> \</a:t>
            </a:r>
            <a:r>
              <a:rPr lang="en-US" sz="3000" b="1" dirty="0" err="1">
                <a:solidFill>
                  <a:schemeClr val="tx1"/>
                </a:solidFill>
                <a:latin typeface="ML-Aathira" pitchFamily="82" charset="0"/>
              </a:rPr>
              <a:t>nÀt±iw</a:t>
            </a:r>
            <a:r>
              <a:rPr lang="en-US" sz="3000" b="1" dirty="0">
                <a:solidFill>
                  <a:schemeClr val="tx1"/>
                </a:solidFill>
                <a:latin typeface="ML-Aathira" pitchFamily="82" charset="0"/>
              </a:rPr>
              <a:t> </a:t>
            </a:r>
            <a:r>
              <a:rPr lang="en-US" sz="3000" b="1" dirty="0" err="1">
                <a:solidFill>
                  <a:schemeClr val="tx1"/>
                </a:solidFill>
                <a:latin typeface="ML-Aathira" pitchFamily="82" charset="0"/>
              </a:rPr>
              <a:t>ChbmWv</a:t>
            </a:r>
            <a:r>
              <a:rPr lang="en-US" sz="3000" b="1" dirty="0">
                <a:solidFill>
                  <a:schemeClr val="tx1"/>
                </a:solidFill>
                <a:latin typeface="ML-Aathira" pitchFamily="82" charset="0"/>
              </a:rPr>
              <a:t> </a:t>
            </a:r>
            <a:r>
              <a:rPr lang="en-US" sz="3000" b="1" dirty="0" err="1">
                <a:solidFill>
                  <a:schemeClr val="tx1"/>
                </a:solidFill>
                <a:latin typeface="ML-Aathira" pitchFamily="82" charset="0"/>
              </a:rPr>
              <a:t>Çol·mÀ</a:t>
            </a:r>
            <a:r>
              <a:rPr lang="en-US" sz="3000" b="1" dirty="0">
                <a:solidFill>
                  <a:schemeClr val="tx1"/>
                </a:solidFill>
                <a:latin typeface="ML-Aathira" pitchFamily="82" charset="0"/>
              </a:rPr>
              <a:t> </a:t>
            </a:r>
            <a:r>
              <a:rPr lang="en-US" sz="3000" b="1" dirty="0" err="1">
                <a:solidFill>
                  <a:schemeClr val="tx1"/>
                </a:solidFill>
                <a:latin typeface="ML-Aathira" pitchFamily="82" charset="0"/>
              </a:rPr>
              <a:t>GsäSp</a:t>
            </a:r>
            <a:r>
              <a:rPr lang="en-US" sz="3000" b="1" dirty="0">
                <a:solidFill>
                  <a:schemeClr val="tx1"/>
                </a:solidFill>
                <a:latin typeface="ML-Aathira" pitchFamily="82" charset="0"/>
              </a:rPr>
              <a:t>¯ t{]</a:t>
            </a:r>
            <a:r>
              <a:rPr lang="en-US" sz="3000" b="1" dirty="0" err="1">
                <a:solidFill>
                  <a:schemeClr val="tx1"/>
                </a:solidFill>
                <a:latin typeface="ML-Aathira" pitchFamily="82" charset="0"/>
              </a:rPr>
              <a:t>jnX</a:t>
            </a:r>
            <a:r>
              <a:rPr lang="en-US" sz="3000" b="1" dirty="0">
                <a:solidFill>
                  <a:schemeClr val="tx1"/>
                </a:solidFill>
                <a:latin typeface="ML-Aathira" pitchFamily="82" charset="0"/>
              </a:rPr>
              <a:t> </a:t>
            </a:r>
            <a:r>
              <a:rPr lang="en-US" sz="3000" b="1" dirty="0" err="1">
                <a:solidFill>
                  <a:schemeClr val="tx1"/>
                </a:solidFill>
                <a:latin typeface="ML-Aathira" pitchFamily="82" charset="0"/>
              </a:rPr>
              <a:t>ZuXyw</a:t>
            </a:r>
            <a:r>
              <a:rPr lang="en-US" sz="3000" b="1" dirty="0">
                <a:solidFill>
                  <a:schemeClr val="tx1"/>
                </a:solidFill>
                <a:latin typeface="ML-Aathira" pitchFamily="82" charset="0"/>
              </a:rPr>
              <a:t>. </a:t>
            </a:r>
          </a:p>
          <a:p>
            <a:pPr algn="just">
              <a:buNone/>
            </a:pPr>
            <a:endParaRPr lang="en-US" sz="3000" b="1" dirty="0">
              <a:solidFill>
                <a:schemeClr val="tx1"/>
              </a:solidFill>
              <a:latin typeface="ML-Aathira" pitchFamily="82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D:\web photo\class 6\2\st-paul-preaching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64485"/>
          </a:xfrm>
          <a:prstGeom prst="rect">
            <a:avLst/>
          </a:prstGeom>
          <a:noFill/>
        </p:spPr>
      </p:pic>
    </p:spTree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905000" y="5943600"/>
            <a:ext cx="5875559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endParaRPr lang="en-US" sz="2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endParaRPr lang="en-US" sz="2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pPr>
              <a:buClrTx/>
            </a:pPr>
            <a:endParaRPr lang="en-US" sz="2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304800" y="1676400"/>
            <a:ext cx="8458200" cy="495300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sz="3500" b="1" dirty="0" err="1">
                <a:solidFill>
                  <a:srgbClr val="FF00FF"/>
                </a:solidFill>
                <a:latin typeface="ML-Aathira" pitchFamily="82" charset="0"/>
              </a:rPr>
              <a:t>Çolm¡mew</a:t>
            </a:r>
            <a:r>
              <a:rPr lang="en-US" sz="3500" b="1" dirty="0">
                <a:solidFill>
                  <a:srgbClr val="FF00FF"/>
                </a:solidFill>
                <a:latin typeface="ML-Aathira" pitchFamily="82" charset="0"/>
              </a:rPr>
              <a:t> </a:t>
            </a:r>
          </a:p>
          <a:p>
            <a:pPr algn="just"/>
            <a:r>
              <a:rPr lang="en-US" sz="3000" b="1" dirty="0">
                <a:solidFill>
                  <a:schemeClr val="tx1"/>
                </a:solidFill>
                <a:latin typeface="ML-Aathira" pitchFamily="82" charset="0"/>
              </a:rPr>
              <a:t> 	]´¡</a:t>
            </a:r>
            <a:r>
              <a:rPr lang="en-US" sz="3000" b="1" dirty="0" err="1">
                <a:solidFill>
                  <a:schemeClr val="tx1"/>
                </a:solidFill>
                <a:latin typeface="ML-Aathira" pitchFamily="82" charset="0"/>
              </a:rPr>
              <a:t>pkvXm</a:t>
            </a:r>
            <a:r>
              <a:rPr lang="en-US" sz="3000" b="1" dirty="0">
                <a:solidFill>
                  <a:schemeClr val="tx1"/>
                </a:solidFill>
                <a:latin typeface="ML-Aathira" pitchFamily="82" charset="0"/>
              </a:rPr>
              <a:t> </a:t>
            </a:r>
            <a:r>
              <a:rPr lang="en-US" sz="3000" b="1" dirty="0" err="1">
                <a:solidFill>
                  <a:schemeClr val="tx1"/>
                </a:solidFill>
                <a:latin typeface="ML-Aathira" pitchFamily="82" charset="0"/>
              </a:rPr>
              <a:t>Xncp</a:t>
            </a:r>
            <a:r>
              <a:rPr lang="en-US" sz="3000" b="1" dirty="0">
                <a:solidFill>
                  <a:schemeClr val="tx1"/>
                </a:solidFill>
                <a:latin typeface="ML-Aathira" pitchFamily="82" charset="0"/>
              </a:rPr>
              <a:t>\</a:t>
            </a:r>
            <a:r>
              <a:rPr lang="en-US" sz="3000" b="1" dirty="0" err="1">
                <a:solidFill>
                  <a:schemeClr val="tx1"/>
                </a:solidFill>
                <a:latin typeface="ML-Aathira" pitchFamily="82" charset="0"/>
              </a:rPr>
              <a:t>mfnemWv</a:t>
            </a:r>
            <a:r>
              <a:rPr lang="en-US" sz="3000" b="1" dirty="0">
                <a:solidFill>
                  <a:schemeClr val="tx1"/>
                </a:solidFill>
                <a:latin typeface="ML-Aathira" pitchFamily="82" charset="0"/>
              </a:rPr>
              <a:t> Cu </a:t>
            </a:r>
            <a:r>
              <a:rPr lang="en-US" sz="3000" b="1" dirty="0" err="1">
                <a:solidFill>
                  <a:schemeClr val="tx1"/>
                </a:solidFill>
                <a:latin typeface="ML-Aathira" pitchFamily="82" charset="0"/>
              </a:rPr>
              <a:t>Imew</a:t>
            </a:r>
            <a:r>
              <a:rPr lang="en-US" sz="3000" b="1" dirty="0">
                <a:solidFill>
                  <a:schemeClr val="tx1"/>
                </a:solidFill>
                <a:latin typeface="ML-Aathira" pitchFamily="82" charset="0"/>
              </a:rPr>
              <a:t> </a:t>
            </a:r>
            <a:r>
              <a:rPr lang="en-US" sz="3000" b="1" dirty="0" err="1">
                <a:solidFill>
                  <a:schemeClr val="tx1"/>
                </a:solidFill>
                <a:latin typeface="ML-Aathira" pitchFamily="82" charset="0"/>
              </a:rPr>
              <a:t>Bcw`n¡p¶Xv</a:t>
            </a:r>
            <a:r>
              <a:rPr lang="en-US" sz="3000" b="1" dirty="0">
                <a:solidFill>
                  <a:schemeClr val="tx1"/>
                </a:solidFill>
                <a:latin typeface="ML-Aathira" pitchFamily="82" charset="0"/>
              </a:rPr>
              <a:t>. ]cnip²mßmhn\</a:t>
            </a:r>
            <a:r>
              <a:rPr lang="en-US" sz="3000" b="1" dirty="0" err="1">
                <a:solidFill>
                  <a:schemeClr val="tx1"/>
                </a:solidFill>
                <a:latin typeface="ML-Aathira" pitchFamily="82" charset="0"/>
              </a:rPr>
              <a:t>mÂ</a:t>
            </a:r>
            <a:r>
              <a:rPr lang="en-US" sz="3000" b="1" dirty="0">
                <a:solidFill>
                  <a:schemeClr val="tx1"/>
                </a:solidFill>
                <a:latin typeface="ML-Aathira" pitchFamily="82" charset="0"/>
              </a:rPr>
              <a:t> ]</a:t>
            </a:r>
            <a:r>
              <a:rPr lang="en-US" sz="3000" b="1" dirty="0" err="1">
                <a:solidFill>
                  <a:schemeClr val="tx1"/>
                </a:solidFill>
                <a:latin typeface="ML-Aathira" pitchFamily="82" charset="0"/>
              </a:rPr>
              <a:t>cn</a:t>
            </a:r>
            <a:r>
              <a:rPr lang="en-US" sz="3000" b="1" dirty="0">
                <a:solidFill>
                  <a:schemeClr val="tx1"/>
                </a:solidFill>
                <a:latin typeface="ML-Aathira" pitchFamily="82" charset="0"/>
              </a:rPr>
              <a:t>]</a:t>
            </a:r>
            <a:r>
              <a:rPr lang="en-US" sz="3000" b="1" dirty="0" err="1">
                <a:solidFill>
                  <a:schemeClr val="tx1"/>
                </a:solidFill>
                <a:latin typeface="ML-Aathira" pitchFamily="82" charset="0"/>
              </a:rPr>
              <a:t>qcnXcmb</a:t>
            </a:r>
            <a:r>
              <a:rPr lang="en-US" sz="3000" b="1" dirty="0">
                <a:solidFill>
                  <a:schemeClr val="tx1"/>
                </a:solidFill>
                <a:latin typeface="ML-Aathira" pitchFamily="82" charset="0"/>
              </a:rPr>
              <a:t> </a:t>
            </a:r>
            <a:r>
              <a:rPr lang="en-US" sz="3000" b="1" dirty="0" err="1">
                <a:solidFill>
                  <a:schemeClr val="tx1"/>
                </a:solidFill>
                <a:latin typeface="ML-Aathira" pitchFamily="82" charset="0"/>
              </a:rPr>
              <a:t>Çol·mÀ</a:t>
            </a:r>
            <a:r>
              <a:rPr lang="en-US" sz="3000" b="1" dirty="0">
                <a:solidFill>
                  <a:schemeClr val="tx1"/>
                </a:solidFill>
                <a:latin typeface="ML-Aathira" pitchFamily="82" charset="0"/>
              </a:rPr>
              <a:t> </a:t>
            </a:r>
            <a:r>
              <a:rPr lang="en-US" sz="3000" b="1" dirty="0" err="1">
                <a:solidFill>
                  <a:schemeClr val="tx1"/>
                </a:solidFill>
                <a:latin typeface="ML-Aathira" pitchFamily="82" charset="0"/>
              </a:rPr>
              <a:t>kphntij</a:t>
            </a:r>
            <a:r>
              <a:rPr lang="en-US" sz="3000" b="1" dirty="0">
                <a:solidFill>
                  <a:schemeClr val="tx1"/>
                </a:solidFill>
                <a:latin typeface="ML-Aathira" pitchFamily="82" charset="0"/>
              </a:rPr>
              <a:t> </a:t>
            </a:r>
            <a:r>
              <a:rPr lang="en-US" sz="3000" b="1" dirty="0" err="1">
                <a:solidFill>
                  <a:schemeClr val="tx1"/>
                </a:solidFill>
                <a:latin typeface="ML-Aathira" pitchFamily="82" charset="0"/>
              </a:rPr>
              <a:t>ktµihpambn</a:t>
            </a:r>
            <a:r>
              <a:rPr lang="en-US" sz="3000" b="1" dirty="0">
                <a:solidFill>
                  <a:schemeClr val="tx1"/>
                </a:solidFill>
                <a:latin typeface="ML-Aathira" pitchFamily="82" charset="0"/>
              </a:rPr>
              <a:t> </a:t>
            </a:r>
            <a:r>
              <a:rPr lang="en-US" sz="3000" b="1" dirty="0" err="1">
                <a:solidFill>
                  <a:schemeClr val="tx1"/>
                </a:solidFill>
                <a:latin typeface="ML-Aathira" pitchFamily="82" charset="0"/>
              </a:rPr>
              <a:t>temIsa§pw</a:t>
            </a:r>
            <a:r>
              <a:rPr lang="en-US" sz="3000" b="1" dirty="0">
                <a:solidFill>
                  <a:schemeClr val="tx1"/>
                </a:solidFill>
                <a:latin typeface="ML-Aathira" pitchFamily="82" charset="0"/>
              </a:rPr>
              <a:t> t]</a:t>
            </a:r>
            <a:r>
              <a:rPr lang="en-US" sz="3000" b="1" dirty="0" err="1">
                <a:solidFill>
                  <a:schemeClr val="tx1"/>
                </a:solidFill>
                <a:latin typeface="ML-Aathira" pitchFamily="82" charset="0"/>
              </a:rPr>
              <a:t>mhpIbpw</a:t>
            </a:r>
            <a:r>
              <a:rPr lang="en-US" sz="3000" b="1" dirty="0">
                <a:solidFill>
                  <a:schemeClr val="tx1"/>
                </a:solidFill>
                <a:latin typeface="ML-Aathira" pitchFamily="82" charset="0"/>
              </a:rPr>
              <a:t> </a:t>
            </a:r>
            <a:r>
              <a:rPr lang="en-US" sz="3000" b="1" dirty="0" err="1">
                <a:solidFill>
                  <a:schemeClr val="tx1"/>
                </a:solidFill>
                <a:latin typeface="ML-Aathira" pitchFamily="82" charset="0"/>
              </a:rPr>
              <a:t>k`mkaql§Ä¡v</a:t>
            </a:r>
            <a:r>
              <a:rPr lang="en-US" sz="3000" b="1" dirty="0">
                <a:solidFill>
                  <a:schemeClr val="tx1"/>
                </a:solidFill>
                <a:latin typeface="ML-Aathira" pitchFamily="82" charset="0"/>
              </a:rPr>
              <a:t> </a:t>
            </a:r>
            <a:r>
              <a:rPr lang="en-US" sz="3000" b="1" dirty="0" err="1">
                <a:solidFill>
                  <a:schemeClr val="tx1"/>
                </a:solidFill>
                <a:latin typeface="ML-Aathira" pitchFamily="82" charset="0"/>
              </a:rPr>
              <a:t>ASnØm</a:t>
            </a:r>
            <a:r>
              <a:rPr lang="en-US" sz="3000" b="1" dirty="0">
                <a:solidFill>
                  <a:schemeClr val="tx1"/>
                </a:solidFill>
                <a:latin typeface="ML-Aathira" pitchFamily="82" charset="0"/>
              </a:rPr>
              <a:t>\</a:t>
            </a:r>
            <a:r>
              <a:rPr lang="en-US" sz="3000" b="1" dirty="0" err="1">
                <a:solidFill>
                  <a:schemeClr val="tx1"/>
                </a:solidFill>
                <a:latin typeface="ML-Aathira" pitchFamily="82" charset="0"/>
              </a:rPr>
              <a:t>anSpIbpw</a:t>
            </a:r>
            <a:r>
              <a:rPr lang="en-US" sz="3000" b="1" dirty="0">
                <a:solidFill>
                  <a:schemeClr val="tx1"/>
                </a:solidFill>
                <a:latin typeface="ML-Aathira" pitchFamily="82" charset="0"/>
              </a:rPr>
              <a:t> </a:t>
            </a:r>
            <a:r>
              <a:rPr lang="en-US" sz="3000" b="1" dirty="0" err="1">
                <a:solidFill>
                  <a:schemeClr val="tx1"/>
                </a:solidFill>
                <a:latin typeface="ML-Aathira" pitchFamily="82" charset="0"/>
              </a:rPr>
              <a:t>sNbvXXns</a:t>
            </a:r>
            <a:r>
              <a:rPr lang="en-US" sz="3000" b="1" dirty="0">
                <a:solidFill>
                  <a:schemeClr val="tx1"/>
                </a:solidFill>
                <a:latin typeface="ML-Aathira" pitchFamily="82" charset="0"/>
              </a:rPr>
              <a:t>\ Cu </a:t>
            </a:r>
            <a:r>
              <a:rPr lang="en-US" sz="3000" b="1" dirty="0" err="1">
                <a:solidFill>
                  <a:schemeClr val="tx1"/>
                </a:solidFill>
                <a:latin typeface="ML-Aathira" pitchFamily="82" charset="0"/>
              </a:rPr>
              <a:t>Imew</a:t>
            </a:r>
            <a:r>
              <a:rPr lang="en-US" sz="3000" b="1" dirty="0">
                <a:solidFill>
                  <a:schemeClr val="tx1"/>
                </a:solidFill>
                <a:latin typeface="ML-Aathira" pitchFamily="82" charset="0"/>
              </a:rPr>
              <a:t> A\</a:t>
            </a:r>
            <a:r>
              <a:rPr lang="en-US" sz="3000" b="1" dirty="0" err="1">
                <a:solidFill>
                  <a:schemeClr val="tx1"/>
                </a:solidFill>
                <a:latin typeface="ML-Aathira" pitchFamily="82" charset="0"/>
              </a:rPr>
              <a:t>pkvacn</a:t>
            </a:r>
            <a:r>
              <a:rPr lang="en-US" sz="3000" b="1" dirty="0">
                <a:solidFill>
                  <a:schemeClr val="tx1"/>
                </a:solidFill>
                <a:latin typeface="ML-Aathira" pitchFamily="82" charset="0"/>
              </a:rPr>
              <a:t> ¸</a:t>
            </a:r>
            <a:r>
              <a:rPr lang="en-US" sz="3000" b="1" dirty="0" err="1">
                <a:solidFill>
                  <a:schemeClr val="tx1"/>
                </a:solidFill>
                <a:latin typeface="ML-Aathira" pitchFamily="82" charset="0"/>
              </a:rPr>
              <a:t>n¡p¶p</a:t>
            </a:r>
            <a:r>
              <a:rPr lang="en-US" sz="3000" b="1" dirty="0">
                <a:solidFill>
                  <a:schemeClr val="tx1"/>
                </a:solidFill>
                <a:latin typeface="ML-Aathira" pitchFamily="82" charset="0"/>
              </a:rPr>
              <a:t>. </a:t>
            </a:r>
            <a:r>
              <a:rPr lang="en-US" sz="3000" b="1" dirty="0" err="1">
                <a:solidFill>
                  <a:schemeClr val="tx1"/>
                </a:solidFill>
                <a:latin typeface="ML-Aathira" pitchFamily="82" charset="0"/>
              </a:rPr>
              <a:t>BZnak`bpsS</a:t>
            </a:r>
            <a:r>
              <a:rPr lang="en-US" sz="3000" b="1" dirty="0">
                <a:solidFill>
                  <a:schemeClr val="tx1"/>
                </a:solidFill>
                <a:latin typeface="ML-Aathira" pitchFamily="82" charset="0"/>
              </a:rPr>
              <a:t> </a:t>
            </a:r>
            <a:r>
              <a:rPr lang="en-US" sz="3000" b="1" dirty="0" err="1">
                <a:solidFill>
                  <a:schemeClr val="tx1"/>
                </a:solidFill>
                <a:latin typeface="ML-Aathira" pitchFamily="82" charset="0"/>
              </a:rPr>
              <a:t>ssNX</a:t>
            </a:r>
            <a:r>
              <a:rPr lang="en-US" sz="3000" b="1" dirty="0">
                <a:solidFill>
                  <a:schemeClr val="tx1"/>
                </a:solidFill>
                <a:latin typeface="ML-Aathira" pitchFamily="82" charset="0"/>
              </a:rPr>
              <a:t>\</a:t>
            </a:r>
            <a:r>
              <a:rPr lang="en-US" sz="3000" b="1" dirty="0" err="1">
                <a:solidFill>
                  <a:schemeClr val="tx1"/>
                </a:solidFill>
                <a:latin typeface="ML-Aathira" pitchFamily="82" charset="0"/>
              </a:rPr>
              <a:t>yw</a:t>
            </a:r>
            <a:r>
              <a:rPr lang="en-US" sz="3000" b="1" dirty="0">
                <a:solidFill>
                  <a:schemeClr val="tx1"/>
                </a:solidFill>
                <a:latin typeface="ML-Aathira" pitchFamily="82" charset="0"/>
              </a:rPr>
              <a:t>, </a:t>
            </a:r>
            <a:r>
              <a:rPr lang="en-US" sz="3000" b="1" dirty="0" err="1">
                <a:solidFill>
                  <a:schemeClr val="tx1"/>
                </a:solidFill>
                <a:latin typeface="ML-Aathira" pitchFamily="82" charset="0"/>
              </a:rPr>
              <a:t>k`bpsS</a:t>
            </a:r>
            <a:r>
              <a:rPr lang="en-US" sz="3000" b="1" dirty="0">
                <a:solidFill>
                  <a:schemeClr val="tx1"/>
                </a:solidFill>
                <a:latin typeface="ML-Aathira" pitchFamily="82" charset="0"/>
              </a:rPr>
              <a:t> t{]</a:t>
            </a:r>
            <a:r>
              <a:rPr lang="en-US" sz="3000" b="1" dirty="0" err="1">
                <a:solidFill>
                  <a:schemeClr val="tx1"/>
                </a:solidFill>
                <a:latin typeface="ML-Aathira" pitchFamily="82" charset="0"/>
              </a:rPr>
              <a:t>jnX</a:t>
            </a:r>
            <a:r>
              <a:rPr lang="en-US" sz="3000" b="1" dirty="0">
                <a:solidFill>
                  <a:schemeClr val="tx1"/>
                </a:solidFill>
                <a:latin typeface="ML-Aathira" pitchFamily="82" charset="0"/>
              </a:rPr>
              <a:t> </a:t>
            </a:r>
            <a:r>
              <a:rPr lang="en-US" sz="3000" b="1" dirty="0" err="1">
                <a:solidFill>
                  <a:schemeClr val="tx1"/>
                </a:solidFill>
                <a:latin typeface="ML-Aathira" pitchFamily="82" charset="0"/>
              </a:rPr>
              <a:t>kz`mhw</a:t>
            </a:r>
            <a:r>
              <a:rPr lang="en-US" sz="3000" b="1" dirty="0">
                <a:solidFill>
                  <a:schemeClr val="tx1"/>
                </a:solidFill>
                <a:latin typeface="ML-Aathira" pitchFamily="82" charset="0"/>
              </a:rPr>
              <a:t> </a:t>
            </a:r>
            <a:r>
              <a:rPr lang="en-US" sz="3000" b="1" dirty="0" err="1">
                <a:solidFill>
                  <a:schemeClr val="tx1"/>
                </a:solidFill>
                <a:latin typeface="ML-Aathira" pitchFamily="82" charset="0"/>
              </a:rPr>
              <a:t>F¶nhbmWv</a:t>
            </a:r>
            <a:r>
              <a:rPr lang="en-US" sz="3000" b="1" dirty="0">
                <a:solidFill>
                  <a:schemeClr val="tx1"/>
                </a:solidFill>
                <a:latin typeface="ML-Aathira" pitchFamily="82" charset="0"/>
              </a:rPr>
              <a:t> </a:t>
            </a:r>
            <a:r>
              <a:rPr lang="en-US" sz="3000" b="1" dirty="0" err="1">
                <a:solidFill>
                  <a:schemeClr val="tx1"/>
                </a:solidFill>
                <a:latin typeface="ML-Aathira" pitchFamily="82" charset="0"/>
              </a:rPr>
              <a:t>Çolm¡me¯v</a:t>
            </a:r>
            <a:r>
              <a:rPr lang="en-US" sz="3000" b="1" dirty="0">
                <a:solidFill>
                  <a:schemeClr val="tx1"/>
                </a:solidFill>
                <a:latin typeface="ML-Aathira" pitchFamily="82" charset="0"/>
              </a:rPr>
              <a:t> \mw A\</a:t>
            </a:r>
            <a:r>
              <a:rPr lang="en-US" sz="3000" b="1" dirty="0" err="1">
                <a:solidFill>
                  <a:schemeClr val="tx1"/>
                </a:solidFill>
                <a:latin typeface="ML-Aathira" pitchFamily="82" charset="0"/>
              </a:rPr>
              <a:t>pkvacn¡p</a:t>
            </a:r>
            <a:r>
              <a:rPr lang="en-US" sz="3000" b="1" dirty="0">
                <a:solidFill>
                  <a:schemeClr val="tx1"/>
                </a:solidFill>
                <a:latin typeface="ML-Aathira" pitchFamily="82" charset="0"/>
              </a:rPr>
              <a:t>¶ {][m\ </a:t>
            </a:r>
            <a:r>
              <a:rPr lang="en-US" sz="3000" b="1" dirty="0" err="1">
                <a:solidFill>
                  <a:schemeClr val="tx1"/>
                </a:solidFill>
                <a:latin typeface="ML-Aathira" pitchFamily="82" charset="0"/>
              </a:rPr>
              <a:t>clky§Ä</a:t>
            </a:r>
            <a:r>
              <a:rPr lang="en-US" sz="3000" b="1" dirty="0">
                <a:solidFill>
                  <a:schemeClr val="tx1"/>
                </a:solidFill>
                <a:latin typeface="ML-Aathira" pitchFamily="82" charset="0"/>
              </a:rPr>
              <a:t>. </a:t>
            </a:r>
          </a:p>
          <a:p>
            <a:pPr algn="just"/>
            <a:r>
              <a:rPr lang="en-US" sz="3000" b="1" dirty="0">
                <a:solidFill>
                  <a:schemeClr val="tx1"/>
                </a:solidFill>
                <a:latin typeface="ML-Aathira" pitchFamily="82" charset="0"/>
              </a:rPr>
              <a:t> 	</a:t>
            </a:r>
            <a:r>
              <a:rPr lang="en-US" sz="3000" b="1" dirty="0" err="1">
                <a:solidFill>
                  <a:schemeClr val="tx1"/>
                </a:solidFill>
                <a:latin typeface="ML-Aathira" pitchFamily="82" charset="0"/>
              </a:rPr>
              <a:t>Çolm¡mes</a:t>
            </a:r>
            <a:r>
              <a:rPr lang="en-US" sz="3000" b="1" dirty="0">
                <a:solidFill>
                  <a:schemeClr val="tx1"/>
                </a:solidFill>
                <a:latin typeface="ML-Aathira" pitchFamily="82" charset="0"/>
              </a:rPr>
              <a:t>¯ </a:t>
            </a:r>
            <a:r>
              <a:rPr lang="en-US" sz="3000" b="1" dirty="0" err="1">
                <a:solidFill>
                  <a:schemeClr val="tx1"/>
                </a:solidFill>
                <a:latin typeface="ML-Aathira" pitchFamily="82" charset="0"/>
              </a:rPr>
              <a:t>H¶mwshÅn</a:t>
            </a:r>
            <a:r>
              <a:rPr lang="en-US" sz="3000" b="1" dirty="0">
                <a:solidFill>
                  <a:schemeClr val="tx1"/>
                </a:solidFill>
                <a:latin typeface="ML-Aathira" pitchFamily="82" charset="0"/>
              </a:rPr>
              <a:t> </a:t>
            </a:r>
            <a:r>
              <a:rPr lang="en-US" sz="3000" b="1" dirty="0" err="1">
                <a:solidFill>
                  <a:schemeClr val="tx1"/>
                </a:solidFill>
                <a:latin typeface="ML-Aathira" pitchFamily="82" charset="0"/>
              </a:rPr>
              <a:t>kzÀ®shÅn</a:t>
            </a:r>
            <a:r>
              <a:rPr lang="en-US" sz="3000" b="1" dirty="0">
                <a:solidFill>
                  <a:schemeClr val="tx1"/>
                </a:solidFill>
                <a:latin typeface="ML-Aathira" pitchFamily="82" charset="0"/>
              </a:rPr>
              <a:t> F¶ t]</a:t>
            </a:r>
            <a:r>
              <a:rPr lang="en-US" sz="3000" b="1" dirty="0" err="1">
                <a:solidFill>
                  <a:schemeClr val="tx1"/>
                </a:solidFill>
                <a:latin typeface="ML-Aathira" pitchFamily="82" charset="0"/>
              </a:rPr>
              <a:t>cnemWv</a:t>
            </a:r>
            <a:r>
              <a:rPr lang="en-US" sz="3000" b="1" dirty="0">
                <a:solidFill>
                  <a:schemeClr val="tx1"/>
                </a:solidFill>
                <a:latin typeface="ML-Aathira" pitchFamily="82" charset="0"/>
              </a:rPr>
              <a:t> </a:t>
            </a:r>
            <a:r>
              <a:rPr lang="en-US" sz="3000" b="1" dirty="0" err="1">
                <a:solidFill>
                  <a:schemeClr val="tx1"/>
                </a:solidFill>
                <a:latin typeface="ML-Aathira" pitchFamily="82" charset="0"/>
              </a:rPr>
              <a:t>Adnbs¸Sp¶Xv</a:t>
            </a:r>
            <a:r>
              <a:rPr lang="en-US" sz="3000" b="1" dirty="0">
                <a:solidFill>
                  <a:schemeClr val="tx1"/>
                </a:solidFill>
                <a:latin typeface="ML-Aathira" pitchFamily="82" charset="0"/>
              </a:rPr>
              <a:t>.( A¸:3:6)</a:t>
            </a:r>
          </a:p>
          <a:p>
            <a:pPr algn="just">
              <a:buNone/>
            </a:pPr>
            <a:endParaRPr lang="en-US" sz="3000" b="1" dirty="0">
              <a:solidFill>
                <a:schemeClr val="tx1"/>
              </a:solidFill>
              <a:latin typeface="ML-Aathira" pitchFamily="82" charset="0"/>
            </a:endParaRPr>
          </a:p>
        </p:txBody>
      </p:sp>
      <p:pic>
        <p:nvPicPr>
          <p:cNvPr id="4098" name="Picture 2" descr="D:\web photo\lession 9\Dove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733800" y="228600"/>
            <a:ext cx="1662113" cy="1662113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D:\web photo\class 6\2\day-of-pentecost-acts-2-3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905000" y="5943600"/>
            <a:ext cx="5875559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endParaRPr lang="en-US" sz="2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endParaRPr lang="en-US" sz="2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pPr>
              <a:buClrTx/>
            </a:pPr>
            <a:endParaRPr lang="en-US" sz="2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228600" y="381000"/>
            <a:ext cx="8686800" cy="60631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en-US" sz="3500" b="1" dirty="0">
                <a:solidFill>
                  <a:srgbClr val="FF00FF"/>
                </a:solidFill>
                <a:latin typeface="ML-Aathira" pitchFamily="82" charset="0"/>
              </a:rPr>
              <a:t>]´¡</a:t>
            </a:r>
            <a:r>
              <a:rPr lang="en-US" sz="3500" b="1" dirty="0" err="1">
                <a:solidFill>
                  <a:srgbClr val="FF00FF"/>
                </a:solidFill>
                <a:latin typeface="ML-Aathira" pitchFamily="82" charset="0"/>
              </a:rPr>
              <a:t>pkvXm¯ncp</a:t>
            </a:r>
            <a:r>
              <a:rPr lang="en-US" sz="3500" b="1" dirty="0">
                <a:solidFill>
                  <a:srgbClr val="FF00FF"/>
                </a:solidFill>
                <a:latin typeface="ML-Aathira" pitchFamily="82" charset="0"/>
              </a:rPr>
              <a:t>\</a:t>
            </a:r>
            <a:r>
              <a:rPr lang="en-US" sz="3500" b="1" dirty="0" err="1">
                <a:solidFill>
                  <a:srgbClr val="FF00FF"/>
                </a:solidFill>
                <a:latin typeface="ML-Aathira" pitchFamily="82" charset="0"/>
              </a:rPr>
              <a:t>mÄ</a:t>
            </a:r>
            <a:endParaRPr lang="en-US" sz="3500" b="1" dirty="0">
              <a:solidFill>
                <a:srgbClr val="FF00FF"/>
              </a:solidFill>
              <a:latin typeface="ML-Aathira" pitchFamily="82" charset="0"/>
            </a:endParaRPr>
          </a:p>
          <a:p>
            <a:pPr algn="ctr">
              <a:buNone/>
            </a:pPr>
            <a:r>
              <a:rPr lang="en-US" sz="3500" b="1" dirty="0">
                <a:solidFill>
                  <a:srgbClr val="FF00FF"/>
                </a:solidFill>
                <a:latin typeface="ML-Aathira" pitchFamily="82" charset="0"/>
              </a:rPr>
              <a:t> </a:t>
            </a:r>
          </a:p>
          <a:p>
            <a:pPr algn="just"/>
            <a:r>
              <a:rPr lang="en-US" sz="3000" b="1" dirty="0">
                <a:latin typeface="ML-Aathira" pitchFamily="82" charset="0"/>
              </a:rPr>
              <a:t>	</a:t>
            </a:r>
            <a:endParaRPr lang="en-US" sz="3000" b="1" dirty="0">
              <a:latin typeface="ML-Aathira" pitchFamily="82" charset="0"/>
            </a:endParaRPr>
          </a:p>
          <a:p>
            <a:pPr algn="just"/>
            <a:endParaRPr lang="en-US" sz="3000" b="1" dirty="0">
              <a:latin typeface="ML-Aathira" pitchFamily="82" charset="0"/>
            </a:endParaRPr>
          </a:p>
          <a:p>
            <a:pPr algn="just"/>
            <a:endParaRPr lang="en-US" sz="3000" b="1" dirty="0">
              <a:latin typeface="ML-Aathira" pitchFamily="82" charset="0"/>
            </a:endParaRPr>
          </a:p>
          <a:p>
            <a:pPr algn="just"/>
            <a:endParaRPr lang="en-US" sz="3000" b="1" dirty="0">
              <a:latin typeface="ML-Aathira" pitchFamily="82" charset="0"/>
            </a:endParaRPr>
          </a:p>
          <a:p>
            <a:pPr algn="just"/>
            <a:endParaRPr lang="en-US" sz="3000" b="1" dirty="0">
              <a:latin typeface="ML-Aathira" pitchFamily="82" charset="0"/>
            </a:endParaRPr>
          </a:p>
          <a:p>
            <a:pPr algn="just"/>
            <a:r>
              <a:rPr lang="en-US" sz="2800" b="1" dirty="0">
                <a:latin typeface="ML-Aathira" pitchFamily="82" charset="0"/>
              </a:rPr>
              <a:t>	</a:t>
            </a:r>
            <a:r>
              <a:rPr lang="en-US" sz="2800" b="1" dirty="0" err="1">
                <a:latin typeface="ML-Aathira" pitchFamily="82" charset="0"/>
              </a:rPr>
              <a:t>kzÀKmtcmlW¯n</a:t>
            </a:r>
            <a:r>
              <a:rPr lang="en-US" sz="2800" b="1" dirty="0">
                <a:latin typeface="ML-Aathira" pitchFamily="82" charset="0"/>
              </a:rPr>
              <a:t>\p </a:t>
            </a:r>
            <a:r>
              <a:rPr lang="en-US" sz="2800" b="1" dirty="0" err="1">
                <a:latin typeface="ML-Aathira" pitchFamily="82" charset="0"/>
              </a:rPr>
              <a:t>tijw</a:t>
            </a:r>
            <a:r>
              <a:rPr lang="en-US" sz="2800" b="1" dirty="0">
                <a:latin typeface="ML-Aathira" pitchFamily="82" charset="0"/>
              </a:rPr>
              <a:t> ]¯mw </a:t>
            </a:r>
            <a:r>
              <a:rPr lang="en-US" sz="2800" b="1" dirty="0" err="1">
                <a:latin typeface="ML-Aathira" pitchFamily="82" charset="0"/>
              </a:rPr>
              <a:t>Znhkw</a:t>
            </a:r>
            <a:r>
              <a:rPr lang="en-US" sz="2800" b="1" dirty="0">
                <a:latin typeface="ML-Aathira" pitchFamily="82" charset="0"/>
              </a:rPr>
              <a:t> ]cnip²mßmhv </a:t>
            </a:r>
            <a:r>
              <a:rPr lang="en-US" sz="2800" b="1" dirty="0" err="1">
                <a:latin typeface="ML-Aathira" pitchFamily="82" charset="0"/>
              </a:rPr>
              <a:t>A¸kvtXme·mcpsStaÂ</a:t>
            </a:r>
            <a:r>
              <a:rPr lang="en-US" sz="2800" b="1" dirty="0">
                <a:latin typeface="ML-Aathira" pitchFamily="82" charset="0"/>
              </a:rPr>
              <a:t> Xo\</a:t>
            </a:r>
            <a:r>
              <a:rPr lang="en-US" sz="2800" b="1" dirty="0" err="1">
                <a:latin typeface="ML-Aathira" pitchFamily="82" charset="0"/>
              </a:rPr>
              <a:t>mhpIfpsS</a:t>
            </a:r>
            <a:r>
              <a:rPr lang="en-US" sz="2800" b="1" dirty="0">
                <a:latin typeface="ML-Aathira" pitchFamily="82" charset="0"/>
              </a:rPr>
              <a:t> </a:t>
            </a:r>
            <a:r>
              <a:rPr lang="en-US" sz="2800" b="1" dirty="0" err="1">
                <a:latin typeface="ML-Aathira" pitchFamily="82" charset="0"/>
              </a:rPr>
              <a:t>cq</a:t>
            </a:r>
            <a:r>
              <a:rPr lang="en-US" sz="2800" b="1" dirty="0">
                <a:latin typeface="ML-Aathira" pitchFamily="82" charset="0"/>
              </a:rPr>
              <a:t>]¯</a:t>
            </a:r>
            <a:r>
              <a:rPr lang="en-US" sz="2800" b="1" dirty="0" err="1">
                <a:latin typeface="ML-Aathira" pitchFamily="82" charset="0"/>
              </a:rPr>
              <a:t>nÂ</a:t>
            </a:r>
            <a:r>
              <a:rPr lang="en-US" sz="2800" b="1" dirty="0">
                <a:latin typeface="ML-Aathira" pitchFamily="82" charset="0"/>
              </a:rPr>
              <a:t> </a:t>
            </a:r>
            <a:r>
              <a:rPr lang="en-US" sz="2800" b="1" dirty="0" err="1">
                <a:latin typeface="ML-Aathira" pitchFamily="82" charset="0"/>
              </a:rPr>
              <a:t>Fgp¶Ånh</a:t>
            </a:r>
            <a:r>
              <a:rPr lang="en-US" sz="2800" b="1" dirty="0">
                <a:latin typeface="ML-Aathira" pitchFamily="82" charset="0"/>
              </a:rPr>
              <a:t>¶ </a:t>
            </a:r>
            <a:r>
              <a:rPr lang="en-US" sz="2800" b="1" dirty="0" err="1">
                <a:latin typeface="ML-Aathira" pitchFamily="82" charset="0"/>
              </a:rPr>
              <a:t>kw`hamWv</a:t>
            </a:r>
            <a:r>
              <a:rPr lang="en-US" sz="2800" b="1" dirty="0">
                <a:latin typeface="ML-Aathira" pitchFamily="82" charset="0"/>
              </a:rPr>
              <a:t> Cu </a:t>
            </a:r>
            <a:r>
              <a:rPr lang="en-US" sz="2800" b="1" dirty="0" err="1">
                <a:latin typeface="ML-Aathira" pitchFamily="82" charset="0"/>
              </a:rPr>
              <a:t>Xncp</a:t>
            </a:r>
            <a:r>
              <a:rPr lang="en-US" sz="2800" b="1" dirty="0">
                <a:latin typeface="ML-Aathira" pitchFamily="82" charset="0"/>
              </a:rPr>
              <a:t>\</a:t>
            </a:r>
            <a:r>
              <a:rPr lang="en-US" sz="2800" b="1" dirty="0" err="1">
                <a:latin typeface="ML-Aathira" pitchFamily="82" charset="0"/>
              </a:rPr>
              <a:t>mfn</a:t>
            </a:r>
            <a:r>
              <a:rPr lang="en-US" sz="2800" b="1" dirty="0">
                <a:latin typeface="ML-Aathira" pitchFamily="82" charset="0"/>
              </a:rPr>
              <a:t>\v </a:t>
            </a:r>
            <a:r>
              <a:rPr lang="en-US" sz="2800" b="1" dirty="0" err="1">
                <a:latin typeface="ML-Aathira" pitchFamily="82" charset="0"/>
              </a:rPr>
              <a:t>ASnØm</a:t>
            </a:r>
            <a:r>
              <a:rPr lang="en-US" sz="2800" b="1" dirty="0">
                <a:latin typeface="ML-Aathira" pitchFamily="82" charset="0"/>
              </a:rPr>
              <a:t>\w. k` </a:t>
            </a:r>
            <a:r>
              <a:rPr lang="en-US" sz="2800" b="1" dirty="0" err="1">
                <a:latin typeface="ML-Aathira" pitchFamily="82" charset="0"/>
              </a:rPr>
              <a:t>HutZymKnIambn</a:t>
            </a:r>
            <a:r>
              <a:rPr lang="en-US" sz="2800" b="1" dirty="0">
                <a:latin typeface="ML-Aathira" pitchFamily="82" charset="0"/>
              </a:rPr>
              <a:t> </a:t>
            </a:r>
            <a:r>
              <a:rPr lang="en-US" sz="2800" b="1" dirty="0" err="1">
                <a:latin typeface="ML-Aathira" pitchFamily="82" charset="0"/>
              </a:rPr>
              <a:t>DZvLmS</a:t>
            </a:r>
            <a:r>
              <a:rPr lang="en-US" sz="2800" b="1" dirty="0">
                <a:latin typeface="ML-Aathira" pitchFamily="82" charset="0"/>
              </a:rPr>
              <a:t>\w </a:t>
            </a:r>
            <a:r>
              <a:rPr lang="en-US" sz="2800" b="1" dirty="0" err="1">
                <a:latin typeface="ML-Aathira" pitchFamily="82" charset="0"/>
              </a:rPr>
              <a:t>sN¿s</a:t>
            </a:r>
            <a:r>
              <a:rPr lang="en-US" sz="2800" b="1" dirty="0">
                <a:latin typeface="ML-Aathira" pitchFamily="82" charset="0"/>
              </a:rPr>
              <a:t>¸«</a:t>
            </a:r>
            <a:r>
              <a:rPr lang="en-US" sz="2800" b="1" dirty="0" err="1">
                <a:latin typeface="ML-Aathira" pitchFamily="82" charset="0"/>
              </a:rPr>
              <a:t>Xpw</a:t>
            </a:r>
            <a:r>
              <a:rPr lang="en-US" sz="2800" b="1" dirty="0">
                <a:latin typeface="ML-Aathira" pitchFamily="82" charset="0"/>
              </a:rPr>
              <a:t> </a:t>
            </a:r>
            <a:r>
              <a:rPr lang="en-US" sz="2800" b="1" dirty="0" err="1">
                <a:latin typeface="ML-Aathira" pitchFamily="82" charset="0"/>
              </a:rPr>
              <a:t>A¶mWv</a:t>
            </a:r>
            <a:r>
              <a:rPr lang="en-US" sz="2800" b="1" dirty="0">
                <a:latin typeface="ML-Aathira" pitchFamily="82" charset="0"/>
              </a:rPr>
              <a:t>. </a:t>
            </a:r>
            <a:r>
              <a:rPr lang="en-US" sz="2800" b="1" dirty="0" err="1">
                <a:latin typeface="ML-Aathira" pitchFamily="82" charset="0"/>
              </a:rPr>
              <a:t>k`bnÂ</a:t>
            </a:r>
            <a:r>
              <a:rPr lang="en-US" sz="2800" b="1" dirty="0">
                <a:latin typeface="ML-Aathira" pitchFamily="82" charset="0"/>
              </a:rPr>
              <a:t> </a:t>
            </a:r>
            <a:r>
              <a:rPr lang="en-US" sz="2800" b="1" dirty="0" err="1">
                <a:latin typeface="ML-Aathira" pitchFamily="82" charset="0"/>
              </a:rPr>
              <a:t>hkn¡m</a:t>
            </a:r>
            <a:r>
              <a:rPr lang="en-US" sz="2800" b="1" dirty="0">
                <a:latin typeface="ML-Aathira" pitchFamily="82" charset="0"/>
              </a:rPr>
              <a:t>\pw </a:t>
            </a:r>
            <a:r>
              <a:rPr lang="en-US" sz="2800" b="1" dirty="0" err="1">
                <a:latin typeface="ML-Aathira" pitchFamily="82" charset="0"/>
              </a:rPr>
              <a:t>k`sb</a:t>
            </a:r>
            <a:r>
              <a:rPr lang="en-US" sz="2800" b="1" dirty="0">
                <a:latin typeface="ML-Aathira" pitchFamily="82" charset="0"/>
              </a:rPr>
              <a:t> \</a:t>
            </a:r>
            <a:r>
              <a:rPr lang="en-US" sz="2800" b="1" dirty="0" err="1">
                <a:latin typeface="ML-Aathira" pitchFamily="82" charset="0"/>
              </a:rPr>
              <a:t>bn¡m</a:t>
            </a:r>
            <a:r>
              <a:rPr lang="en-US" sz="2800" b="1" dirty="0">
                <a:latin typeface="ML-Aathira" pitchFamily="82" charset="0"/>
              </a:rPr>
              <a:t>\</a:t>
            </a:r>
            <a:r>
              <a:rPr lang="en-US" sz="2800" b="1" dirty="0" err="1">
                <a:latin typeface="ML-Aathira" pitchFamily="82" charset="0"/>
              </a:rPr>
              <a:t>pambn</a:t>
            </a:r>
            <a:r>
              <a:rPr lang="en-US" sz="2800" b="1" dirty="0">
                <a:latin typeface="ML-Aathira" pitchFamily="82" charset="0"/>
              </a:rPr>
              <a:t> ]cnip²mßmhns\ </a:t>
            </a:r>
            <a:r>
              <a:rPr lang="en-US" sz="2800" b="1" dirty="0" err="1">
                <a:latin typeface="ML-Aathira" pitchFamily="82" charset="0"/>
              </a:rPr>
              <a:t>Ab¨Xnsâ</a:t>
            </a:r>
            <a:r>
              <a:rPr lang="en-US" sz="2800" b="1" dirty="0">
                <a:latin typeface="ML-Aathira" pitchFamily="82" charset="0"/>
              </a:rPr>
              <a:t> A\</a:t>
            </a:r>
            <a:r>
              <a:rPr lang="en-US" sz="2800" b="1" dirty="0" err="1">
                <a:latin typeface="ML-Aathira" pitchFamily="82" charset="0"/>
              </a:rPr>
              <a:t>pkvacWw</a:t>
            </a:r>
            <a:r>
              <a:rPr lang="en-US" sz="2800" b="1" dirty="0">
                <a:latin typeface="ML-Aathira" pitchFamily="82" charset="0"/>
              </a:rPr>
              <a:t> ]´¡p </a:t>
            </a:r>
            <a:r>
              <a:rPr lang="en-US" sz="2800" b="1" dirty="0" err="1">
                <a:latin typeface="ML-Aathira" pitchFamily="82" charset="0"/>
              </a:rPr>
              <a:t>kvXmbnep­v</a:t>
            </a:r>
            <a:r>
              <a:rPr lang="en-US" sz="2800" b="1" dirty="0">
                <a:latin typeface="ML-Aathira" pitchFamily="82" charset="0"/>
              </a:rPr>
              <a:t>. </a:t>
            </a:r>
          </a:p>
        </p:txBody>
      </p:sp>
      <p:pic>
        <p:nvPicPr>
          <p:cNvPr id="3074" name="Picture 2" descr="D:\web photo\class6\11487_506126632787542_1473792615_n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00761" y="1066800"/>
            <a:ext cx="2138039" cy="2516124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rek">
  <a:themeElements>
    <a:clrScheme name="Trek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Trek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1319</TotalTime>
  <Words>289</Words>
  <Application>Microsoft Office PowerPoint</Application>
  <PresentationFormat>On-screen Show (4:3)</PresentationFormat>
  <Paragraphs>95</Paragraphs>
  <Slides>19</Slides>
  <Notes>0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Trek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സീറോ മലബാർ സഭയുടെ വിശ്വാസ പരിശീലന പാഠാവലി</dc:title>
  <dc:creator>user</dc:creator>
  <cp:lastModifiedBy>Administrator</cp:lastModifiedBy>
  <cp:revision>185</cp:revision>
  <dcterms:created xsi:type="dcterms:W3CDTF">2013-05-21T03:50:53Z</dcterms:created>
  <dcterms:modified xsi:type="dcterms:W3CDTF">2013-12-09T04:13:13Z</dcterms:modified>
</cp:coreProperties>
</file>